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57" r:id="rId3"/>
    <p:sldId id="274" r:id="rId4"/>
    <p:sldId id="258" r:id="rId5"/>
    <p:sldId id="264" r:id="rId6"/>
    <p:sldId id="259" r:id="rId7"/>
    <p:sldId id="260" r:id="rId8"/>
    <p:sldId id="275" r:id="rId9"/>
    <p:sldId id="267" r:id="rId10"/>
    <p:sldId id="262" r:id="rId11"/>
    <p:sldId id="263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8" autoAdjust="0"/>
  </p:normalViewPr>
  <p:slideViewPr>
    <p:cSldViewPr>
      <p:cViewPr varScale="1">
        <p:scale>
          <a:sx n="77" d="100"/>
          <a:sy n="77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B849-342C-4611-AEAC-6CA4FF486A3F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7EDB-37F7-4ADC-9B4D-F3701C7AD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7EDB-37F7-4ADC-9B4D-F3701C7AD87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250030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муниципальной </a:t>
            </a:r>
            <a:r>
              <a:rPr lang="ru-RU" sz="3200" dirty="0" smtClean="0"/>
              <a:t>образовательной системе</a:t>
            </a:r>
            <a:endParaRPr lang="ru-RU" sz="3200" dirty="0"/>
          </a:p>
        </p:txBody>
      </p:sp>
      <p:pic>
        <p:nvPicPr>
          <p:cNvPr id="29698" name="Picture 2" descr="http://profobr-kld.ru/wp-content/uploads/2012/02/%D0%9B%D0%B3%D0%BE%D1%82%D0%B8%D0%BF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93096"/>
            <a:ext cx="3744416" cy="2219962"/>
          </a:xfrm>
          <a:prstGeom prst="rect">
            <a:avLst/>
          </a:prstGeom>
          <a:noFill/>
        </p:spPr>
      </p:pic>
      <p:pic>
        <p:nvPicPr>
          <p:cNvPr id="3" name="Picture 2" descr="http://tulunr.irkobl.ru/upload/iblock/2e7/2e7789b29968949a7764199ccfb78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48680"/>
            <a:ext cx="2772568" cy="256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1714488"/>
            <a:ext cx="7459689" cy="19431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период  с 1941 -1945 года детские сады в Ярославской области 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закрывались,</a:t>
            </a:r>
            <a:br>
              <a:rPr lang="ru-RU" sz="2400" i="1" dirty="0" smtClean="0"/>
            </a:br>
            <a:r>
              <a:rPr lang="ru-RU" sz="2400" i="1" dirty="0" smtClean="0"/>
              <a:t>открывались новые,</a:t>
            </a:r>
            <a:br>
              <a:rPr lang="ru-RU" sz="2400" i="1" dirty="0" smtClean="0"/>
            </a:br>
            <a:r>
              <a:rPr lang="ru-RU" sz="2400" i="1" dirty="0" smtClean="0"/>
              <a:t>работали в прежнем режиме  ?</a:t>
            </a:r>
            <a:endParaRPr lang="ru-RU" sz="2400" i="1" dirty="0"/>
          </a:p>
        </p:txBody>
      </p:sp>
      <p:pic>
        <p:nvPicPr>
          <p:cNvPr id="6146" name="Picture 2" descr="http://img-fotki.yandex.ru/get/9358/225044291.0/0_b9d41_e94f5547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910" y="3861048"/>
            <a:ext cx="3094572" cy="2088232"/>
          </a:xfrm>
          <a:prstGeom prst="rect">
            <a:avLst/>
          </a:prstGeom>
          <a:noFill/>
        </p:spPr>
      </p:pic>
      <p:pic>
        <p:nvPicPr>
          <p:cNvPr id="6148" name="Picture 4" descr="http://ic.pics.livejournal.com/m_d_f/30403046/37612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2183073" cy="131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Какие основные направления в работе с дошкольниками были во время войны: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 </a:t>
            </a:r>
            <a:r>
              <a:rPr lang="ru-RU" sz="2400" i="1" dirty="0" smtClean="0"/>
              <a:t>сохранение здоровья,</a:t>
            </a:r>
            <a:br>
              <a:rPr lang="ru-RU" sz="2400" i="1" dirty="0" smtClean="0"/>
            </a:br>
            <a:r>
              <a:rPr lang="ru-RU" sz="2400" i="1" dirty="0" smtClean="0"/>
              <a:t>-   закаливание,</a:t>
            </a:r>
            <a:br>
              <a:rPr lang="ru-RU" sz="2400" i="1" dirty="0" smtClean="0"/>
            </a:br>
            <a:r>
              <a:rPr lang="ru-RU" sz="2400" i="1" dirty="0" smtClean="0"/>
              <a:t>-  достаточность питания,</a:t>
            </a:r>
            <a:br>
              <a:rPr lang="ru-RU" sz="2400" i="1" dirty="0" smtClean="0"/>
            </a:br>
            <a:r>
              <a:rPr lang="ru-RU" sz="2400" i="1" dirty="0" smtClean="0"/>
              <a:t>-  эстетическое воспитание,</a:t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://s00.yaplakal.com/pics/pics_original/3/6/3/7014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86190"/>
            <a:ext cx="2580604" cy="1653904"/>
          </a:xfrm>
          <a:prstGeom prst="rect">
            <a:avLst/>
          </a:prstGeom>
          <a:noFill/>
        </p:spPr>
      </p:pic>
      <p:pic>
        <p:nvPicPr>
          <p:cNvPr id="5128" name="Picture 8" descr="http://im3.kommersant.ru/Issues.photo/CORP/2013/09/25/KOG_007290_00002_2_t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786322"/>
            <a:ext cx="2124750" cy="1653334"/>
          </a:xfrm>
          <a:prstGeom prst="rect">
            <a:avLst/>
          </a:prstGeom>
          <a:noFill/>
        </p:spPr>
      </p:pic>
      <p:pic>
        <p:nvPicPr>
          <p:cNvPr id="5130" name="Picture 10" descr="http://www.etoretro.ru/data/media/681/1370787087f3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3027846" cy="192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000100" y="2214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В каких учебных заведениях Ярославской области можно получить профессию воспитатель?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Университет</a:t>
            </a:r>
            <a:br>
              <a:rPr lang="ru-RU" sz="2400" dirty="0" smtClean="0"/>
            </a:br>
            <a:r>
              <a:rPr lang="ru-RU" sz="2400" dirty="0" smtClean="0"/>
              <a:t>Техникум</a:t>
            </a:r>
            <a:br>
              <a:rPr lang="ru-RU" sz="2400" dirty="0" smtClean="0"/>
            </a:br>
            <a:r>
              <a:rPr lang="ru-RU" sz="2400" dirty="0" smtClean="0"/>
              <a:t>Колледж</a:t>
            </a:r>
            <a:br>
              <a:rPr lang="ru-RU" sz="2400" dirty="0" smtClean="0"/>
            </a:br>
            <a:r>
              <a:rPr lang="ru-RU" sz="2400" dirty="0" smtClean="0"/>
              <a:t>Училище</a:t>
            </a:r>
            <a:endParaRPr lang="ru-RU" sz="2400" dirty="0"/>
          </a:p>
        </p:txBody>
      </p:sp>
      <p:pic>
        <p:nvPicPr>
          <p:cNvPr id="2052" name="Picture 4" descr="http://school76.tyumen-edu.ru/sites/default/files/field/image/kartinka_ml-vosp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3394018" cy="319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371600" y="1928802"/>
            <a:ext cx="7772400" cy="31702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Чье имя носит государственный педагогический университет?</a:t>
            </a:r>
            <a:endParaRPr lang="ru-RU" sz="2400" dirty="0"/>
          </a:p>
        </p:txBody>
      </p:sp>
      <p:pic>
        <p:nvPicPr>
          <p:cNvPr id="1026" name="Picture 2" descr="http://www.yarnews.net/files/1/1000/15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4320480" cy="244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2857496"/>
            <a:ext cx="7772400" cy="317023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</a:t>
            </a:r>
            <a:r>
              <a:rPr lang="ru-RU" sz="2400" b="1" dirty="0" smtClean="0"/>
              <a:t>Где повышают педагогический уровень образования педагоги Ярославской области?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  </a:t>
            </a:r>
            <a:r>
              <a:rPr lang="ru-RU" sz="2400" i="1" dirty="0" smtClean="0"/>
              <a:t>Ярославский областной институт усовершенствования учителей.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* Институт развития образования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*  Ярославский областной институт повышения квалификации работников образования</a:t>
            </a:r>
            <a:endParaRPr lang="ru-RU" sz="2400" i="1" dirty="0"/>
          </a:p>
        </p:txBody>
      </p:sp>
      <p:pic>
        <p:nvPicPr>
          <p:cNvPr id="19458" name="Picture 2" descr="http://letopisi.org/images/2/2d/Yar_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260648"/>
            <a:ext cx="247958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2976" y="3071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 1989 году была утверждена новая концепция развития</a:t>
            </a:r>
            <a:br>
              <a:rPr lang="ru-RU" sz="2400" dirty="0" smtClean="0"/>
            </a:br>
            <a:r>
              <a:rPr lang="ru-RU" sz="2400" dirty="0" smtClean="0"/>
              <a:t>дошкольного воспитания.</a:t>
            </a:r>
            <a:br>
              <a:rPr lang="ru-RU" sz="2400" dirty="0" smtClean="0"/>
            </a:br>
            <a:r>
              <a:rPr lang="ru-RU" sz="2400" dirty="0" smtClean="0"/>
              <a:t>В дошкольном образовании расширялось внедрение новых программ.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Какие программы были наиболее востребованы в нашем регионе ? Перечислите.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18" y="4357694"/>
            <a:ext cx="6915176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Какие из этих программ были  разработаны ЯОИПКРО 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   Я и моя Родина </a:t>
            </a:r>
            <a:br>
              <a:rPr lang="ru-RU" sz="2400" dirty="0" smtClean="0"/>
            </a:br>
            <a:r>
              <a:rPr lang="ru-RU" sz="2400" dirty="0" smtClean="0"/>
              <a:t>*    Детство</a:t>
            </a:r>
            <a:br>
              <a:rPr lang="ru-RU" sz="2400" dirty="0" smtClean="0"/>
            </a:br>
            <a:r>
              <a:rPr lang="ru-RU" sz="2400" dirty="0" smtClean="0"/>
              <a:t>*   Цветовая экология</a:t>
            </a:r>
            <a:br>
              <a:rPr lang="ru-RU" sz="2400" dirty="0" smtClean="0"/>
            </a:br>
            <a:r>
              <a:rPr lang="ru-RU" sz="2400" dirty="0" smtClean="0"/>
              <a:t>*  Речь и культура общения</a:t>
            </a:r>
            <a:br>
              <a:rPr lang="ru-RU" sz="2400" dirty="0" smtClean="0"/>
            </a:br>
            <a:r>
              <a:rPr lang="ru-RU" sz="2400" dirty="0" smtClean="0"/>
              <a:t>*   Игровая экология</a:t>
            </a:r>
            <a:br>
              <a:rPr lang="ru-RU" sz="2400" dirty="0" smtClean="0"/>
            </a:br>
            <a:r>
              <a:rPr lang="ru-RU" sz="2400" dirty="0" smtClean="0"/>
              <a:t>*   Радуга</a:t>
            </a:r>
            <a:br>
              <a:rPr lang="ru-RU" sz="2400" dirty="0" smtClean="0"/>
            </a:br>
            <a:r>
              <a:rPr lang="ru-RU" sz="2400" dirty="0" smtClean="0"/>
              <a:t>*  Движение и развитие</a:t>
            </a:r>
            <a:br>
              <a:rPr lang="ru-RU" sz="2400" dirty="0" smtClean="0"/>
            </a:br>
            <a:r>
              <a:rPr lang="ru-RU" sz="2400" dirty="0" smtClean="0"/>
              <a:t>Использование новых методов и приемов в организации педагогического просвещения родителей</a:t>
            </a:r>
            <a:br>
              <a:rPr lang="ru-RU" sz="2400" dirty="0" smtClean="0"/>
            </a:br>
            <a:r>
              <a:rPr lang="ru-RU" sz="2400" dirty="0" smtClean="0"/>
              <a:t>*  От рождения до школы</a:t>
            </a:r>
            <a:endParaRPr lang="ru-RU" sz="2400" dirty="0"/>
          </a:p>
        </p:txBody>
      </p:sp>
      <p:pic>
        <p:nvPicPr>
          <p:cNvPr id="17410" name="Picture 2" descr="http://semerkaspb.wmsite.ru/_mod_files/ce_images/sdc1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55029"/>
            <a:ext cx="1000132" cy="1497273"/>
          </a:xfrm>
          <a:prstGeom prst="rect">
            <a:avLst/>
          </a:prstGeom>
          <a:noFill/>
        </p:spPr>
      </p:pic>
      <p:pic>
        <p:nvPicPr>
          <p:cNvPr id="17412" name="Picture 4" descr="http://edu.convdocs.org/tw_files2/urls_36/11/d-10251/10251_html_5c4259f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874" y="1214422"/>
            <a:ext cx="1463948" cy="1785949"/>
          </a:xfrm>
          <a:prstGeom prst="rect">
            <a:avLst/>
          </a:prstGeom>
          <a:noFill/>
        </p:spPr>
      </p:pic>
      <p:pic>
        <p:nvPicPr>
          <p:cNvPr id="17414" name="Picture 6" descr="http://fanread.ru/img/big/?src=102174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1097480" cy="1580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18" y="-3729038"/>
            <a:ext cx="7737479" cy="100869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Назовите автора программы 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-  Я и  моя родина</a:t>
            </a:r>
            <a:br>
              <a:rPr lang="ru-RU" sz="2400" b="1" i="1" dirty="0" smtClean="0"/>
            </a:br>
            <a:r>
              <a:rPr lang="ru-RU" sz="2400" b="1" i="1" dirty="0" smtClean="0"/>
              <a:t>-  Цветовая  экология</a:t>
            </a:r>
            <a:br>
              <a:rPr lang="ru-RU" sz="2400" b="1" i="1" dirty="0" smtClean="0"/>
            </a:br>
            <a:r>
              <a:rPr lang="ru-RU" sz="2400" b="1" i="1" dirty="0" smtClean="0"/>
              <a:t>-  Игровая экология</a:t>
            </a:r>
            <a:br>
              <a:rPr lang="ru-RU" sz="2400" b="1" i="1" dirty="0" smtClean="0"/>
            </a:br>
            <a:r>
              <a:rPr lang="ru-RU" sz="2400" b="1" i="1" dirty="0" smtClean="0"/>
              <a:t>-  Речь и культура общения</a:t>
            </a:r>
            <a:br>
              <a:rPr lang="ru-RU" sz="2400" b="1" i="1" dirty="0" smtClean="0"/>
            </a:br>
            <a:r>
              <a:rPr lang="ru-RU" sz="2400" b="1" i="1" dirty="0" smtClean="0"/>
              <a:t>-  Использование новых методов и приемов</a:t>
            </a:r>
            <a:br>
              <a:rPr lang="ru-RU" sz="2400" b="1" i="1" dirty="0" smtClean="0"/>
            </a:br>
            <a:r>
              <a:rPr lang="ru-RU" sz="2400" b="1" i="1" dirty="0" smtClean="0"/>
              <a:t> в организации педагогического просвещения родителей</a:t>
            </a:r>
            <a:br>
              <a:rPr lang="ru-RU" sz="2400" b="1" i="1" dirty="0" smtClean="0"/>
            </a:br>
            <a:r>
              <a:rPr lang="ru-RU" sz="2400" b="1" i="1" dirty="0" smtClean="0"/>
              <a:t> -  Движение – развитие</a:t>
            </a:r>
            <a:br>
              <a:rPr lang="ru-RU" sz="2400" b="1" i="1" dirty="0" smtClean="0"/>
            </a:br>
            <a:r>
              <a:rPr lang="ru-RU" sz="2400" b="1" i="1" dirty="0" smtClean="0"/>
              <a:t>-  Музыка, образ , движение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/Н.Б. Соколова,  З.С Шабалина, К Фролова,</a:t>
            </a:r>
            <a:br>
              <a:rPr lang="ru-RU" sz="2400" u="sng" dirty="0" smtClean="0"/>
            </a:br>
            <a:r>
              <a:rPr lang="ru-RU" sz="2400" u="sng" dirty="0" smtClean="0"/>
              <a:t> Н.М. </a:t>
            </a:r>
            <a:r>
              <a:rPr lang="ru-RU" sz="2400" u="sng" dirty="0" err="1" smtClean="0"/>
              <a:t>Метенова</a:t>
            </a:r>
            <a:r>
              <a:rPr lang="ru-RU" sz="2400" u="sng" dirty="0" smtClean="0"/>
              <a:t>,  Л.Ю </a:t>
            </a:r>
            <a:r>
              <a:rPr lang="ru-RU" sz="2400" u="sng" dirty="0" err="1" smtClean="0"/>
              <a:t>Солодова</a:t>
            </a:r>
            <a:r>
              <a:rPr lang="ru-RU" sz="2400" u="sng" dirty="0" smtClean="0"/>
              <a:t> /</a:t>
            </a:r>
            <a:br>
              <a:rPr lang="ru-RU" sz="2400" u="sng" dirty="0" smtClean="0"/>
            </a:br>
            <a:r>
              <a:rPr lang="ru-RU" sz="2400" u="sng" dirty="0" smtClean="0"/>
              <a:t> 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714348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 </a:t>
            </a:r>
            <a:r>
              <a:rPr lang="ru-RU" sz="2400" b="1" dirty="0" smtClean="0"/>
              <a:t>Какие конкурсы профессионального        мастерства проходят в ярославской области для работников дошкольного образования? </a:t>
            </a:r>
            <a:endParaRPr lang="ru-RU" sz="2400" b="1" dirty="0"/>
          </a:p>
        </p:txBody>
      </p:sp>
      <p:pic>
        <p:nvPicPr>
          <p:cNvPr id="2052" name="Picture 4" descr="http://proartinfo.ru/sites/default/files/img/konkurs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367470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1643050"/>
            <a:ext cx="7772400" cy="33861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Почему день дошкольного работника отмечают именно 27 сентября  ?</a:t>
            </a:r>
            <a:endParaRPr lang="ru-RU" sz="2400" b="1" dirty="0"/>
          </a:p>
        </p:txBody>
      </p:sp>
      <p:pic>
        <p:nvPicPr>
          <p:cNvPr id="2050" name="Picture 2" descr="http://primdou-48.ru/public/users/993/JPG/29012016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71480"/>
            <a:ext cx="3471663" cy="325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83568" y="404664"/>
            <a:ext cx="8460432" cy="540067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Викторина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История развития дошкольного образования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27650" name="Picture 2" descr="http://st.depositphotos.com/1425446/1878/i/950/depositphotos_18784987-Education-School-Boy-Thinking-on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laycast.ru/uploads/2015/09/30/15269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00228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785794"/>
            <a:ext cx="7772400" cy="26924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Детский сад, детский сад почему так говорят ?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Откуда в Россию пришло название « детский сад»</a:t>
            </a:r>
            <a:endParaRPr lang="ru-RU" sz="2400" i="1" dirty="0"/>
          </a:p>
        </p:txBody>
      </p:sp>
      <p:pic>
        <p:nvPicPr>
          <p:cNvPr id="14338" name="Picture 2" descr="http://madou2raduga.caduk.ru/images/0_asadik-teremokl_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384376" cy="308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14290"/>
            <a:ext cx="8183880" cy="41879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  первые детские сады появились в Германии (а там они назывались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kindergarten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детский сад), то это всего лишь перевод с немецкого  языка. Однако вопрос: почему в Германии  именно  так были названы детские учреждения?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Изобретатель детского сада (Фридрих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Фрёбель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человек  добрый и увлечённый, считал, что дети – Божие растения, а потому и уход за ними должен быть тщательным – как за растениями в саду. Отсюда и пошло название «детский сад».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Идея создания  детского дошкольного учреждения пришла в голову Фридриху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Фрёбелю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 время, когда ему было уже за 60 лет. К тому времени он был  известным педагогом с большим опытом работы и запасом накопленных идей. Для их реализации он и решил создать нечто вроде лаборатории по коллективному воспитанию  детей. В 40-х годах XIX в. открывается  «первое учреждение по уходу за детьми» в небольшом городке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Цорбих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Оно разместилось в бывшей гостинице «У дворцового сада». Направляясь туда с детьми, горожане говорили: «Мы идём в сад». Вот отсюда и пошло данное название.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2357422" y="2928934"/>
            <a:ext cx="7772400" cy="28829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1917 году в декларации</a:t>
            </a:r>
            <a:br>
              <a:rPr lang="ru-RU" sz="2400" dirty="0" smtClean="0"/>
            </a:br>
            <a:r>
              <a:rPr lang="ru-RU" sz="2400" dirty="0" smtClean="0"/>
              <a:t> по дошкольному воспитанию были определены основные типы</a:t>
            </a:r>
            <a:br>
              <a:rPr lang="ru-RU" sz="2400" dirty="0" smtClean="0"/>
            </a:br>
            <a:r>
              <a:rPr lang="ru-RU" sz="2400" dirty="0" smtClean="0"/>
              <a:t> дошкольных учреждений.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Какие из перечисленных типов детских учреждений не существовали 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i="1" dirty="0" smtClean="0"/>
              <a:t>Ясли</a:t>
            </a:r>
            <a:br>
              <a:rPr lang="ru-RU" sz="2400" i="1" dirty="0" smtClean="0"/>
            </a:br>
            <a:r>
              <a:rPr lang="ru-RU" sz="2400" i="1" dirty="0" smtClean="0"/>
              <a:t>Детский сад</a:t>
            </a:r>
            <a:br>
              <a:rPr lang="ru-RU" sz="2400" i="1" dirty="0" smtClean="0"/>
            </a:br>
            <a:r>
              <a:rPr lang="ru-RU" sz="2400" i="1" dirty="0" smtClean="0"/>
              <a:t>Очаг</a:t>
            </a:r>
            <a:br>
              <a:rPr lang="ru-RU" sz="2400" i="1" dirty="0" smtClean="0"/>
            </a:br>
            <a:r>
              <a:rPr lang="ru-RU" sz="2400" i="1" dirty="0" smtClean="0"/>
              <a:t>Площадка</a:t>
            </a:r>
            <a:br>
              <a:rPr lang="ru-RU" sz="2400" i="1" dirty="0" smtClean="0"/>
            </a:br>
            <a:r>
              <a:rPr lang="ru-RU" sz="2400" i="1" dirty="0" smtClean="0"/>
              <a:t>Колония</a:t>
            </a:r>
            <a:endParaRPr lang="ru-RU" sz="2400" i="1" dirty="0"/>
          </a:p>
        </p:txBody>
      </p:sp>
      <p:pic>
        <p:nvPicPr>
          <p:cNvPr id="3074" name="Picture 2" descr="http://media.ffclub.ru/up35027-______-1355838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91114"/>
            <a:ext cx="1892401" cy="128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deti-club.ru/wp-content/uploads/2008/12/wwwdet-sadcom_foto_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468" y="332657"/>
            <a:ext cx="189494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telegraf.com.ua/files/2013/11/11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1584176" cy="149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s019.radikal.ru/i609/1309/ae/7c3f777f0c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42"/>
            <a:ext cx="1729230" cy="120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img1.liveinternet.ru/images/attach/c/4/78/264/78264393_large_3788693_s640x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620688"/>
            <a:ext cx="1374592" cy="103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 idx="4294967295"/>
          </p:nvPr>
        </p:nvSpPr>
        <p:spPr>
          <a:xfrm>
            <a:off x="1071538" y="2285992"/>
            <a:ext cx="7812088" cy="37465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Какие типы детских садов существуют в настоящее время?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Муниципальные,</a:t>
            </a:r>
            <a:br>
              <a:rPr lang="ru-RU" sz="2800" dirty="0" smtClean="0"/>
            </a:br>
            <a:r>
              <a:rPr lang="ru-RU" sz="2800" dirty="0" smtClean="0"/>
              <a:t>городские,</a:t>
            </a:r>
            <a:br>
              <a:rPr lang="ru-RU" sz="2800" dirty="0" smtClean="0"/>
            </a:br>
            <a:r>
              <a:rPr lang="ru-RU" sz="2800" dirty="0" smtClean="0"/>
              <a:t>частные</a:t>
            </a:r>
            <a:br>
              <a:rPr lang="ru-RU" sz="2800" dirty="0" smtClean="0"/>
            </a:br>
            <a:r>
              <a:rPr lang="ru-RU" sz="2800" dirty="0" smtClean="0"/>
              <a:t>сельские</a:t>
            </a:r>
            <a:endParaRPr lang="ru-RU" sz="2800" dirty="0"/>
          </a:p>
        </p:txBody>
      </p:sp>
      <p:pic>
        <p:nvPicPr>
          <p:cNvPr id="8196" name="Picture 4" descr="https://cdn1.imgbb.ru/user/30/302415/201508/e17cb0042478b2a3b6fc40071458b7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312368" cy="2209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571736" y="3643314"/>
            <a:ext cx="6200796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1934 году в дошкольном образовании была разработана новая программа, которая определяла круг знаний , умений и навыков.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Как называется </a:t>
            </a:r>
            <a:r>
              <a:rPr lang="ru-RU" sz="2400" dirty="0" smtClean="0"/>
              <a:t>документ,</a:t>
            </a:r>
            <a:br>
              <a:rPr lang="ru-RU" sz="2400" dirty="0" smtClean="0"/>
            </a:br>
            <a:r>
              <a:rPr lang="ru-RU" sz="2400" b="1" dirty="0" smtClean="0"/>
              <a:t> определяющий уровень развития ребенка на каждом возрастном этапе развития, </a:t>
            </a:r>
            <a:r>
              <a:rPr lang="ru-RU" sz="2400" dirty="0" smtClean="0"/>
              <a:t>в настоящее время?</a:t>
            </a:r>
            <a:endParaRPr lang="ru-RU" sz="2400" b="1" dirty="0"/>
          </a:p>
        </p:txBody>
      </p:sp>
      <p:pic>
        <p:nvPicPr>
          <p:cNvPr id="6146" name="Picture 2" descr="http://playground.cdn.netcor.pro/upload/photo/14-08-15/330_10_19_34_OAhm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1467068" cy="2089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Первые  народные детские сады в Ярославской области являлись подготовительной ступенью к  школе для детей 6-8 лет.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</a:t>
            </a:r>
            <a:r>
              <a:rPr lang="ru-RU" sz="2400" b="1" dirty="0" smtClean="0"/>
              <a:t>Какие главные задачи решали народные дошкольные  учреждения 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r>
              <a:rPr lang="ru-RU" sz="2400" i="1" dirty="0" smtClean="0"/>
              <a:t>*  Улучшение общественного воспитания и раскрепощения женщин</a:t>
            </a:r>
            <a:br>
              <a:rPr lang="ru-RU" sz="2400" i="1" dirty="0" smtClean="0"/>
            </a:br>
            <a:r>
              <a:rPr lang="ru-RU" sz="2400" i="1" dirty="0" smtClean="0"/>
              <a:t>*  Подготовка детей к школе</a:t>
            </a:r>
            <a:br>
              <a:rPr lang="ru-RU" sz="2400" i="1" dirty="0" smtClean="0"/>
            </a:br>
            <a:r>
              <a:rPr lang="ru-RU" sz="2400" i="1" dirty="0" smtClean="0"/>
              <a:t>* Приспособленность ребенка к жизни и о дополнении детским садом семейного воспитания</a:t>
            </a:r>
            <a:br>
              <a:rPr lang="ru-RU" sz="2400" i="1" dirty="0" smtClean="0"/>
            </a:b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142976" y="27860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Какие из перечисленных детских праздников были запрещены в  детских садах в 20 годы прошлого века?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 Мая</a:t>
            </a:r>
            <a:br>
              <a:rPr lang="ru-RU" sz="2400" dirty="0" smtClean="0"/>
            </a:br>
            <a:r>
              <a:rPr lang="ru-RU" sz="2400" dirty="0" smtClean="0"/>
              <a:t>Рождественская елка</a:t>
            </a:r>
            <a:br>
              <a:rPr lang="ru-RU" sz="2400" dirty="0" smtClean="0"/>
            </a:br>
            <a:r>
              <a:rPr lang="ru-RU" sz="2400" dirty="0" smtClean="0"/>
              <a:t>7  ноября</a:t>
            </a:r>
            <a:endParaRPr lang="ru-RU" sz="2400" dirty="0"/>
          </a:p>
        </p:txBody>
      </p:sp>
      <p:pic>
        <p:nvPicPr>
          <p:cNvPr id="26626" name="Picture 2" descr="http://www.forumgarden.com/forums/attachments/forumgarden-hotel/39803d1387974468-aftrs-daily-commute-christmas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211223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http://i1.i.ua/prikol/pic/0/3/635930_632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924944"/>
            <a:ext cx="148476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4" name="Picture 10" descr="http://samlib.ru/img/s/stepanow_a_f/185/7_nojabr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280758"/>
            <a:ext cx="3851920" cy="2215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460</TotalTime>
  <Words>171</Words>
  <Application>Microsoft Office PowerPoint</Application>
  <PresentationFormat>Экран (4:3)</PresentationFormat>
  <Paragraphs>32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муниципальной образовательной системе</vt:lpstr>
      <vt:lpstr>Викторина  История развития дошкольного образования </vt:lpstr>
      <vt:lpstr>Детский сад, детский сад почему так говорят ?  Откуда в Россию пришло название « детский сад»</vt:lpstr>
      <vt:lpstr>Слайд 4</vt:lpstr>
      <vt:lpstr>В 1917 году в декларации  по дошкольному воспитанию были определены основные типы  дошкольных учреждений.  Какие из перечисленных типов детских учреждений не существовали ? Ясли Детский сад Очаг Площадка Колония</vt:lpstr>
      <vt:lpstr>Какие типы детских садов существуют в настоящее время?  Муниципальные, городские, частные сельские</vt:lpstr>
      <vt:lpstr>В 1934 году в дошкольном образовании была разработана новая программа, которая определяла круг знаний , умений и навыков.  Как называется документ,  определяющий уровень развития ребенка на каждом возрастном этапе развития, в настоящее время?</vt:lpstr>
      <vt:lpstr>         Первые  народные детские сады в Ярославской области являлись подготовительной ступенью к  школе для детей 6-8 лет.           Какие главные задачи решали народные дошкольные  учреждения ?      *  Улучшение общественного воспитания и раскрепощения женщин *  Подготовка детей к школе * Приспособленность ребенка к жизни и о дополнении детским садом семейного воспитания </vt:lpstr>
      <vt:lpstr>Какие из перечисленных детских праздников были запрещены в  детских садах в 20 годы прошлого века?  1  Мая Рождественская елка 7  ноября</vt:lpstr>
      <vt:lpstr>В период  с 1941 -1945 года детские сады в Ярославской области : закрывались, открывались новые, работали в прежнем режиме  ?</vt:lpstr>
      <vt:lpstr>Какие основные направления в работе с дошкольниками были во время войны:  -  сохранение здоровья, -   закаливание, -  достаточность питания, -  эстетическое воспитание, </vt:lpstr>
      <vt:lpstr>                         В каких учебных заведениях Ярославской области можно получить профессию воспитатель?  Университет Техникум Колледж Училище</vt:lpstr>
      <vt:lpstr>Чье имя носит государственный педагогический университет?</vt:lpstr>
      <vt:lpstr>       Где повышают педагогический уровень образования педагоги Ярославской области?  *  Ярославский областной институт усовершенствования учителей.  * Институт развития образования  *  Ярославский областной институт повышения квалификации работников образования</vt:lpstr>
      <vt:lpstr>В  1989 году была утверждена новая концепция развития дошкольного воспитания. В дошкольном образовании расширялось внедрение новых программ.   Какие программы были наиболее востребованы в нашем регионе ? Перечислите.</vt:lpstr>
      <vt:lpstr>Какие из этих программ были  разработаны ЯОИПКРО ?    *   Я и моя Родина  *    Детство *   Цветовая экология *  Речь и культура общения *   Игровая экология *   Радуга *  Движение и развитие Использование новых методов и приемов в организации педагогического просвещения родителей *  От рождения до школы</vt:lpstr>
      <vt:lpstr>Назовите автора программы ?  -  Я и  моя родина -  Цветовая  экология -  Игровая экология -  Речь и культура общения -  Использование новых методов и приемов  в организации педагогического просвещения родителей  -  Движение – развитие -  Музыка, образ , движение /Н.Б. Соколова,  З.С Шабалина, К Фролова,  Н.М. Метенова,  Л.Ю Солодова /  </vt:lpstr>
      <vt:lpstr>                          Какие конкурсы профессионального        мастерства проходят в ярославской области для работников дошкольного образования? </vt:lpstr>
      <vt:lpstr>    Почему день дошкольного работника отмечают именно 27 сентября  ?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</dc:creator>
  <cp:lastModifiedBy>x</cp:lastModifiedBy>
  <cp:revision>56</cp:revision>
  <dcterms:created xsi:type="dcterms:W3CDTF">2016-09-25T18:24:42Z</dcterms:created>
  <dcterms:modified xsi:type="dcterms:W3CDTF">2016-09-28T17:49:13Z</dcterms:modified>
</cp:coreProperties>
</file>