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0" r:id="rId4"/>
    <p:sldId id="301" r:id="rId5"/>
    <p:sldId id="302" r:id="rId6"/>
    <p:sldId id="30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46" autoAdjust="0"/>
  </p:normalViewPr>
  <p:slideViewPr>
    <p:cSldViewPr>
      <p:cViewPr varScale="1">
        <p:scale>
          <a:sx n="66" d="100"/>
          <a:sy n="66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4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2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5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0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4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3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9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6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3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9B32-3702-4AEB-8556-637ACE6835F2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Соревнования по ПДД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556792"/>
            <a:ext cx="3744415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7"/>
          <a:stretch/>
        </p:blipFill>
        <p:spPr>
          <a:xfrm>
            <a:off x="5148064" y="1417638"/>
            <a:ext cx="3312368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05064"/>
            <a:ext cx="3402124" cy="2551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091548"/>
            <a:ext cx="2541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Ура! Мы победители!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169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Мы готовим подарок к юбилею своему воспитателю </a:t>
            </a:r>
            <a:r>
              <a:rPr lang="ru-RU" sz="3200" dirty="0" err="1" smtClean="0"/>
              <a:t>Шейдаковой</a:t>
            </a:r>
            <a:r>
              <a:rPr lang="ru-RU" sz="3200" dirty="0" smtClean="0"/>
              <a:t> Т.А.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0" y="1328899"/>
            <a:ext cx="3494517" cy="26208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13" y="1390148"/>
            <a:ext cx="3347864" cy="2510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3563888" cy="26729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45" y="3923846"/>
            <a:ext cx="364840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4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936470" cy="29523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96361"/>
            <a:ext cx="3899925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/>
          <a:stretch/>
        </p:blipFill>
        <p:spPr>
          <a:xfrm>
            <a:off x="3203848" y="3721305"/>
            <a:ext cx="4392488" cy="3015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Поздравления   и пожелания от детей.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2484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Поздравления от коллег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15637" b="10174"/>
          <a:stretch/>
        </p:blipFill>
        <p:spPr>
          <a:xfrm>
            <a:off x="4592961" y="1268760"/>
            <a:ext cx="3954014" cy="25202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3358"/>
            <a:ext cx="3995936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8"/>
          <a:stretch/>
        </p:blipFill>
        <p:spPr>
          <a:xfrm>
            <a:off x="2479253" y="4077072"/>
            <a:ext cx="414134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4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345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Непосредственная образовательная деятельность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5" y="1939144"/>
            <a:ext cx="3936437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39144"/>
            <a:ext cx="4042792" cy="3032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170294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Логопедическое занятие по лексической теме « Перелетные птицы» с использованием кинетического песка. Дифференциация звуков Р и </a:t>
            </a:r>
            <a:r>
              <a:rPr lang="ru-RU" sz="2000" dirty="0" err="1" smtClean="0"/>
              <a:t>Рь</a:t>
            </a:r>
            <a:r>
              <a:rPr lang="ru-RU" sz="2000" dirty="0" smtClean="0"/>
              <a:t>, Л и Ль в названиях перелетных птиц.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9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2545854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16832"/>
            <a:ext cx="4226714" cy="2430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4581128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сентябре в группе прошло родительское собрание, на котором</a:t>
            </a:r>
          </a:p>
          <a:p>
            <a:r>
              <a:rPr lang="ru-RU" sz="2000" dirty="0" smtClean="0"/>
              <a:t>выступили педагог-психолог </a:t>
            </a:r>
          </a:p>
          <a:p>
            <a:r>
              <a:rPr lang="ru-RU" sz="2000" dirty="0" smtClean="0"/>
              <a:t>Гуртовая Е.Ю. и учитель-логопед Худякова Е.М.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5893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80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Соревнования по ПДД</vt:lpstr>
      <vt:lpstr>Мы готовим подарок к юбилею своему воспитателю Шейдаковой Т.А.</vt:lpstr>
      <vt:lpstr>Презентация PowerPoint</vt:lpstr>
      <vt:lpstr>Поздравления от коллег</vt:lpstr>
      <vt:lpstr>Непосредственная образовательная деятельность</vt:lpstr>
      <vt:lpstr>Родительское собрание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23</cp:revision>
  <dcterms:created xsi:type="dcterms:W3CDTF">2015-10-01T17:52:12Z</dcterms:created>
  <dcterms:modified xsi:type="dcterms:W3CDTF">2016-10-30T18:12:48Z</dcterms:modified>
</cp:coreProperties>
</file>