
<file path=[Content_Types].xml><?xml version="1.0" encoding="utf-8"?>
<Types xmlns="http://schemas.openxmlformats.org/package/2006/content-types"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drawing9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diagrams/quickStyle9.xml" ContentType="application/vnd.openxmlformats-officedocument.drawingml.diagramStyl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handoutMasterIdLst>
    <p:handoutMasterId r:id="rId30"/>
  </p:handoutMasterIdLst>
  <p:sldIdLst>
    <p:sldId id="257" r:id="rId2"/>
    <p:sldId id="262" r:id="rId3"/>
    <p:sldId id="279" r:id="rId4"/>
    <p:sldId id="282" r:id="rId5"/>
    <p:sldId id="281" r:id="rId6"/>
    <p:sldId id="280" r:id="rId7"/>
    <p:sldId id="303" r:id="rId8"/>
    <p:sldId id="261" r:id="rId9"/>
    <p:sldId id="300" r:id="rId10"/>
    <p:sldId id="297" r:id="rId11"/>
    <p:sldId id="302" r:id="rId12"/>
    <p:sldId id="260" r:id="rId13"/>
    <p:sldId id="291" r:id="rId14"/>
    <p:sldId id="292" r:id="rId15"/>
    <p:sldId id="283" r:id="rId16"/>
    <p:sldId id="293" r:id="rId17"/>
    <p:sldId id="284" r:id="rId18"/>
    <p:sldId id="285" r:id="rId19"/>
    <p:sldId id="286" r:id="rId20"/>
    <p:sldId id="287" r:id="rId21"/>
    <p:sldId id="288" r:id="rId22"/>
    <p:sldId id="289" r:id="rId23"/>
    <p:sldId id="294" r:id="rId24"/>
    <p:sldId id="295" r:id="rId25"/>
    <p:sldId id="278" r:id="rId26"/>
    <p:sldId id="299" r:id="rId27"/>
    <p:sldId id="296" r:id="rId28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3300"/>
    <a:srgbClr val="FFFF00"/>
    <a:srgbClr val="990033"/>
    <a:srgbClr val="6600CC"/>
    <a:srgbClr val="0033CC"/>
    <a:srgbClr val="CC0000"/>
    <a:srgbClr val="0066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2" autoAdjust="0"/>
    <p:restoredTop sz="94660"/>
  </p:normalViewPr>
  <p:slideViewPr>
    <p:cSldViewPr>
      <p:cViewPr>
        <p:scale>
          <a:sx n="77" d="100"/>
          <a:sy n="77" d="100"/>
        </p:scale>
        <p:origin x="-1176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ownloads\&#1057;&#1072;&#1074;&#1077;&#1085;&#1082;&#1086;&#1074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 sz="2400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Виды</a:t>
            </a:r>
            <a:r>
              <a:rPr lang="ru-RU" sz="2400" baseline="0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одаренности по А.И. Савенкову</a:t>
            </a:r>
            <a:endParaRPr lang="ru-RU" sz="2400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c:rich>
      </c:tx>
    </c:title>
    <c:view3D>
      <c:rotX val="30"/>
      <c:perspective val="30"/>
    </c:view3D>
    <c:plotArea>
      <c:layout/>
      <c:pie3DChart>
        <c:varyColors val="1"/>
        <c:ser>
          <c:idx val="0"/>
          <c:order val="0"/>
          <c:explosion val="25"/>
          <c:dPt>
            <c:idx val="0"/>
            <c:spPr>
              <a:solidFill>
                <a:srgbClr val="FFFF00"/>
              </a:solidFill>
            </c:spPr>
          </c:dPt>
          <c:dPt>
            <c:idx val="2"/>
            <c:spPr>
              <a:solidFill>
                <a:srgbClr val="00B050"/>
              </a:solidFill>
            </c:spPr>
          </c:dPt>
          <c:dPt>
            <c:idx val="3"/>
            <c:spPr>
              <a:solidFill>
                <a:srgbClr val="FF0000"/>
              </a:solidFill>
            </c:spPr>
          </c:dPt>
          <c:dPt>
            <c:idx val="4"/>
            <c:explosion val="20"/>
          </c:dPt>
          <c:dPt>
            <c:idx val="5"/>
            <c:spPr>
              <a:solidFill>
                <a:srgbClr val="99FF33"/>
              </a:solidFill>
            </c:spPr>
          </c:dPt>
          <c:dPt>
            <c:idx val="7"/>
            <c:spPr>
              <a:solidFill>
                <a:srgbClr val="FF3300"/>
              </a:solidFill>
            </c:spPr>
          </c:dPt>
          <c:dPt>
            <c:idx val="8"/>
            <c:spPr>
              <a:solidFill>
                <a:srgbClr val="0070C0"/>
              </a:solidFill>
            </c:spPr>
          </c:dPt>
          <c:cat>
            <c:strRef>
              <c:f>Лист1!$B$3:$B$12</c:f>
              <c:strCache>
                <c:ptCount val="10"/>
                <c:pt idx="0">
                  <c:v>интеллектуальная</c:v>
                </c:pt>
                <c:pt idx="1">
                  <c:v>творческая</c:v>
                </c:pt>
                <c:pt idx="2">
                  <c:v>академическая</c:v>
                </c:pt>
                <c:pt idx="3">
                  <c:v>художественная</c:v>
                </c:pt>
                <c:pt idx="4">
                  <c:v>музыкальная</c:v>
                </c:pt>
                <c:pt idx="5">
                  <c:v>литературная</c:v>
                </c:pt>
                <c:pt idx="6">
                  <c:v>артистическая</c:v>
                </c:pt>
                <c:pt idx="7">
                  <c:v>техническая</c:v>
                </c:pt>
                <c:pt idx="8">
                  <c:v>лидерская</c:v>
                </c:pt>
                <c:pt idx="9">
                  <c:v>спортивная</c:v>
                </c:pt>
              </c:strCache>
            </c:strRef>
          </c:cat>
          <c:val>
            <c:numRef>
              <c:f>Лист1!$C$3:$C$12</c:f>
              <c:numCache>
                <c:formatCode>General</c:formatCode>
                <c:ptCount val="10"/>
                <c:pt idx="0">
                  <c:v>10</c:v>
                </c:pt>
                <c:pt idx="1">
                  <c:v>10</c:v>
                </c:pt>
                <c:pt idx="2">
                  <c:v>11</c:v>
                </c:pt>
                <c:pt idx="3">
                  <c:v>10</c:v>
                </c:pt>
                <c:pt idx="4">
                  <c:v>9</c:v>
                </c:pt>
                <c:pt idx="5">
                  <c:v>10</c:v>
                </c:pt>
                <c:pt idx="6">
                  <c:v>10</c:v>
                </c:pt>
                <c:pt idx="7">
                  <c:v>11</c:v>
                </c:pt>
                <c:pt idx="8">
                  <c:v>10</c:v>
                </c:pt>
                <c:pt idx="9">
                  <c:v>9</c:v>
                </c:pt>
              </c:numCache>
            </c:numRef>
          </c:val>
        </c:ser>
      </c:pie3DChart>
    </c:plotArea>
    <c:legend>
      <c:legendPos val="r"/>
      <c:txPr>
        <a:bodyPr/>
        <a:lstStyle/>
        <a:p>
          <a:pPr>
            <a:defRPr sz="1200" b="1" i="0" baseline="0">
              <a:solidFill>
                <a:srgbClr val="003300"/>
              </a:solidFill>
              <a:latin typeface="Times New Roman" pitchFamily="18" charset="0"/>
            </a:defRPr>
          </a:pPr>
          <a:endParaRPr lang="ru-RU"/>
        </a:p>
      </c:txPr>
    </c:legend>
    <c:plotVisOnly val="1"/>
    <c:dispBlanksAs val="zero"/>
  </c:chart>
  <c:spPr>
    <a:ln>
      <a:solidFill>
        <a:srgbClr val="00B050"/>
      </a:solidFill>
    </a:ln>
  </c:sp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0C17590-14C1-41B0-B461-D8FA22B7F935}" type="doc">
      <dgm:prSet loTypeId="urn:microsoft.com/office/officeart/2005/8/layout/funnel1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1818AF29-41D0-4F23-895D-402D46B680C7}">
      <dgm:prSet phldrT="[Текст]" custT="1"/>
      <dgm:spPr/>
      <dgm:t>
        <a:bodyPr/>
        <a:lstStyle/>
        <a:p>
          <a:pPr algn="ctr"/>
          <a:r>
            <a:rPr lang="ru-RU" sz="1800" b="1" dirty="0" smtClean="0">
              <a:solidFill>
                <a:schemeClr val="tx1"/>
              </a:solidFill>
            </a:rPr>
            <a:t>Социальные</a:t>
          </a:r>
          <a:endParaRPr lang="ru-RU" sz="1800" b="1" dirty="0">
            <a:solidFill>
              <a:schemeClr val="tx1"/>
            </a:solidFill>
          </a:endParaRPr>
        </a:p>
      </dgm:t>
    </dgm:pt>
    <dgm:pt modelId="{1EB2FC94-1F3E-43D3-8C74-1FC88D4D1ECE}" type="parTrans" cxnId="{4FDAE2F5-E5C6-42A4-AC7C-E294CBBE129F}">
      <dgm:prSet/>
      <dgm:spPr/>
      <dgm:t>
        <a:bodyPr/>
        <a:lstStyle/>
        <a:p>
          <a:pPr algn="ctr"/>
          <a:endParaRPr lang="ru-RU"/>
        </a:p>
      </dgm:t>
    </dgm:pt>
    <dgm:pt modelId="{A2A26263-0FC7-41BF-8F48-B82566EE78C6}" type="sibTrans" cxnId="{4FDAE2F5-E5C6-42A4-AC7C-E294CBBE129F}">
      <dgm:prSet/>
      <dgm:spPr/>
      <dgm:t>
        <a:bodyPr/>
        <a:lstStyle/>
        <a:p>
          <a:pPr algn="ctr"/>
          <a:endParaRPr lang="ru-RU"/>
        </a:p>
      </dgm:t>
    </dgm:pt>
    <dgm:pt modelId="{8CA8E5F0-DE6A-4400-BB2B-EFECECD496F4}">
      <dgm:prSet phldrT="[Текст]" custT="1"/>
      <dgm:spPr/>
      <dgm:t>
        <a:bodyPr/>
        <a:lstStyle/>
        <a:p>
          <a:pPr algn="ctr"/>
          <a:r>
            <a:rPr lang="ru-RU" sz="1800" b="1" dirty="0" smtClean="0">
              <a:solidFill>
                <a:schemeClr val="tx1"/>
              </a:solidFill>
            </a:rPr>
            <a:t>Интеллектуальные </a:t>
          </a:r>
          <a:endParaRPr lang="ru-RU" sz="1800" b="1" dirty="0">
            <a:solidFill>
              <a:schemeClr val="tx1"/>
            </a:solidFill>
          </a:endParaRPr>
        </a:p>
      </dgm:t>
    </dgm:pt>
    <dgm:pt modelId="{14BCCBC5-AFBC-46AF-AE5A-FB5EEE659170}" type="parTrans" cxnId="{F0B04758-6B25-4007-9E80-2324B5813C6E}">
      <dgm:prSet/>
      <dgm:spPr/>
      <dgm:t>
        <a:bodyPr/>
        <a:lstStyle/>
        <a:p>
          <a:pPr algn="ctr"/>
          <a:endParaRPr lang="ru-RU"/>
        </a:p>
      </dgm:t>
    </dgm:pt>
    <dgm:pt modelId="{F27275BC-E92B-4552-A0C8-57EF68634D58}" type="sibTrans" cxnId="{F0B04758-6B25-4007-9E80-2324B5813C6E}">
      <dgm:prSet/>
      <dgm:spPr/>
      <dgm:t>
        <a:bodyPr/>
        <a:lstStyle/>
        <a:p>
          <a:pPr algn="ctr"/>
          <a:endParaRPr lang="ru-RU"/>
        </a:p>
      </dgm:t>
    </dgm:pt>
    <dgm:pt modelId="{EF77E462-9C95-44B2-80AC-E79B9E278554}">
      <dgm:prSet phldrT="[Текст]" custT="1"/>
      <dgm:spPr/>
      <dgm:t>
        <a:bodyPr/>
        <a:lstStyle/>
        <a:p>
          <a:pPr algn="ctr"/>
          <a:r>
            <a:rPr lang="ru-RU" sz="1800" b="1" dirty="0" smtClean="0"/>
            <a:t>Информационные</a:t>
          </a:r>
          <a:endParaRPr lang="ru-RU" sz="1800" b="1" dirty="0"/>
        </a:p>
      </dgm:t>
    </dgm:pt>
    <dgm:pt modelId="{451226D4-9A57-4F2E-BDEE-58301B9B9AF5}" type="parTrans" cxnId="{EB5A81B7-D40F-4DA4-9800-6E67824039C1}">
      <dgm:prSet/>
      <dgm:spPr/>
      <dgm:t>
        <a:bodyPr/>
        <a:lstStyle/>
        <a:p>
          <a:pPr algn="ctr"/>
          <a:endParaRPr lang="ru-RU"/>
        </a:p>
      </dgm:t>
    </dgm:pt>
    <dgm:pt modelId="{7E1C0FA2-F28B-47EE-9D14-A40E33CE26A4}" type="sibTrans" cxnId="{EB5A81B7-D40F-4DA4-9800-6E67824039C1}">
      <dgm:prSet/>
      <dgm:spPr/>
      <dgm:t>
        <a:bodyPr/>
        <a:lstStyle/>
        <a:p>
          <a:pPr algn="ctr"/>
          <a:endParaRPr lang="ru-RU"/>
        </a:p>
      </dgm:t>
    </dgm:pt>
    <dgm:pt modelId="{A5C9A3B3-4A7F-42C0-ACBF-7BED52E757B2}">
      <dgm:prSet phldrT="[Текст]"/>
      <dgm:spPr/>
      <dgm:t>
        <a:bodyPr/>
        <a:lstStyle/>
        <a:p>
          <a:pPr algn="ctr"/>
          <a:r>
            <a:rPr lang="ru-RU" b="1" dirty="0" smtClean="0">
              <a:solidFill>
                <a:schemeClr val="tx1"/>
              </a:solidFill>
            </a:rPr>
            <a:t>Финансовые</a:t>
          </a:r>
          <a:endParaRPr lang="ru-RU" b="1" dirty="0">
            <a:solidFill>
              <a:schemeClr val="tx1"/>
            </a:solidFill>
          </a:endParaRPr>
        </a:p>
      </dgm:t>
    </dgm:pt>
    <dgm:pt modelId="{FAEE1498-45DA-4107-9B74-4AA2EED90CF0}" type="parTrans" cxnId="{A0CB3156-91B2-4593-A843-F2538C30B6DD}">
      <dgm:prSet/>
      <dgm:spPr/>
      <dgm:t>
        <a:bodyPr/>
        <a:lstStyle/>
        <a:p>
          <a:pPr algn="ctr"/>
          <a:endParaRPr lang="ru-RU"/>
        </a:p>
      </dgm:t>
    </dgm:pt>
    <dgm:pt modelId="{FFDA2555-2C2C-4D05-9090-EB334030C22C}" type="sibTrans" cxnId="{A0CB3156-91B2-4593-A843-F2538C30B6DD}">
      <dgm:prSet/>
      <dgm:spPr/>
      <dgm:t>
        <a:bodyPr/>
        <a:lstStyle/>
        <a:p>
          <a:pPr algn="ctr"/>
          <a:endParaRPr lang="ru-RU"/>
        </a:p>
      </dgm:t>
    </dgm:pt>
    <dgm:pt modelId="{DB5F073D-CF48-45E4-BCBA-72BFBCAAC6DE}" type="pres">
      <dgm:prSet presAssocID="{60C17590-14C1-41B0-B461-D8FA22B7F935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860328B-F3E4-49A1-8DE3-90C036C3B80A}" type="pres">
      <dgm:prSet presAssocID="{60C17590-14C1-41B0-B461-D8FA22B7F935}" presName="ellipse" presStyleLbl="trBgShp" presStyleIdx="0" presStyleCnt="1" custScaleX="75807" custScaleY="137673" custLinFactNeighborX="-434" custLinFactNeighborY="-42231"/>
      <dgm:spPr>
        <a:solidFill>
          <a:srgbClr val="FF0000">
            <a:alpha val="40000"/>
          </a:srgbClr>
        </a:solidFill>
      </dgm:spPr>
      <dgm:t>
        <a:bodyPr/>
        <a:lstStyle/>
        <a:p>
          <a:endParaRPr lang="ru-RU"/>
        </a:p>
      </dgm:t>
    </dgm:pt>
    <dgm:pt modelId="{2F06AD23-2E68-45DF-8EBE-3B4DD71441AA}" type="pres">
      <dgm:prSet presAssocID="{60C17590-14C1-41B0-B461-D8FA22B7F935}" presName="arrow1" presStyleLbl="fgShp" presStyleIdx="0" presStyleCnt="1"/>
      <dgm:spPr/>
    </dgm:pt>
    <dgm:pt modelId="{D8D6EA87-780D-4207-B058-C7CAD58556CF}" type="pres">
      <dgm:prSet presAssocID="{60C17590-14C1-41B0-B461-D8FA22B7F935}" presName="rectangle" presStyleLbl="revTx" presStyleIdx="0" presStyleCnt="1" custScaleX="72083" custScaleY="55455" custLinFactY="-200000" custLinFactNeighborX="2277" custLinFactNeighborY="-2481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4FD453-BF02-4F71-9651-FA25664677F4}" type="pres">
      <dgm:prSet presAssocID="{8CA8E5F0-DE6A-4400-BB2B-EFECECD496F4}" presName="item1" presStyleLbl="node1" presStyleIdx="0" presStyleCnt="3" custScaleX="207363" custScaleY="153677" custLinFactNeighborX="-4847" custLinFactNeighborY="243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BC437E-8462-4426-999C-A0A577275A10}" type="pres">
      <dgm:prSet presAssocID="{A5C9A3B3-4A7F-42C0-ACBF-7BED52E757B2}" presName="item2" presStyleLbl="node1" presStyleIdx="1" presStyleCnt="3" custScaleX="232892" custScaleY="127082" custLinFactNeighborX="-92175" custLinFactNeighborY="63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23955E-55F5-4137-A62E-97C591CB3A10}" type="pres">
      <dgm:prSet presAssocID="{EF77E462-9C95-44B2-80AC-E79B9E278554}" presName="item3" presStyleLbl="node1" presStyleIdx="2" presStyleCnt="3" custScaleX="207384" custScaleY="147470" custLinFactX="17753" custLinFactNeighborX="100000" custLinFactNeighborY="161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63E162-4ACF-47BD-A5E4-6191409104A9}" type="pres">
      <dgm:prSet presAssocID="{60C17590-14C1-41B0-B461-D8FA22B7F935}" presName="funnel" presStyleLbl="trAlignAcc1" presStyleIdx="0" presStyleCnt="1" custScaleX="200742" custScaleY="142857" custLinFactNeighborX="-35617" custLinFactNeighborY="55368"/>
      <dgm:spPr>
        <a:solidFill>
          <a:schemeClr val="tx2">
            <a:lumMod val="40000"/>
            <a:lumOff val="60000"/>
            <a:alpha val="40000"/>
          </a:schemeClr>
        </a:solidFill>
        <a:ln w="19050">
          <a:solidFill>
            <a:srgbClr val="FFFF00"/>
          </a:solidFill>
        </a:ln>
      </dgm:spPr>
      <dgm:t>
        <a:bodyPr/>
        <a:lstStyle/>
        <a:p>
          <a:endParaRPr lang="ru-RU"/>
        </a:p>
      </dgm:t>
    </dgm:pt>
  </dgm:ptLst>
  <dgm:cxnLst>
    <dgm:cxn modelId="{918D19AD-E771-422E-8732-53C2E266D784}" type="presOf" srcId="{EF77E462-9C95-44B2-80AC-E79B9E278554}" destId="{D8D6EA87-780D-4207-B058-C7CAD58556CF}" srcOrd="0" destOrd="0" presId="urn:microsoft.com/office/officeart/2005/8/layout/funnel1"/>
    <dgm:cxn modelId="{4FDAE2F5-E5C6-42A4-AC7C-E294CBBE129F}" srcId="{60C17590-14C1-41B0-B461-D8FA22B7F935}" destId="{1818AF29-41D0-4F23-895D-402D46B680C7}" srcOrd="0" destOrd="0" parTransId="{1EB2FC94-1F3E-43D3-8C74-1FC88D4D1ECE}" sibTransId="{A2A26263-0FC7-41BF-8F48-B82566EE78C6}"/>
    <dgm:cxn modelId="{DEC6199E-9AD4-4F69-B811-02147032854C}" type="presOf" srcId="{A5C9A3B3-4A7F-42C0-ACBF-7BED52E757B2}" destId="{B84FD453-BF02-4F71-9651-FA25664677F4}" srcOrd="0" destOrd="0" presId="urn:microsoft.com/office/officeart/2005/8/layout/funnel1"/>
    <dgm:cxn modelId="{A0CB3156-91B2-4593-A843-F2538C30B6DD}" srcId="{60C17590-14C1-41B0-B461-D8FA22B7F935}" destId="{A5C9A3B3-4A7F-42C0-ACBF-7BED52E757B2}" srcOrd="2" destOrd="0" parTransId="{FAEE1498-45DA-4107-9B74-4AA2EED90CF0}" sibTransId="{FFDA2555-2C2C-4D05-9090-EB334030C22C}"/>
    <dgm:cxn modelId="{17CBED33-B203-49D5-8690-0B69D84A8450}" type="presOf" srcId="{8CA8E5F0-DE6A-4400-BB2B-EFECECD496F4}" destId="{57BC437E-8462-4426-999C-A0A577275A10}" srcOrd="0" destOrd="0" presId="urn:microsoft.com/office/officeart/2005/8/layout/funnel1"/>
    <dgm:cxn modelId="{CE88C629-51A0-4995-B673-EF5336CF9043}" type="presOf" srcId="{60C17590-14C1-41B0-B461-D8FA22B7F935}" destId="{DB5F073D-CF48-45E4-BCBA-72BFBCAAC6DE}" srcOrd="0" destOrd="0" presId="urn:microsoft.com/office/officeart/2005/8/layout/funnel1"/>
    <dgm:cxn modelId="{F0B04758-6B25-4007-9E80-2324B5813C6E}" srcId="{60C17590-14C1-41B0-B461-D8FA22B7F935}" destId="{8CA8E5F0-DE6A-4400-BB2B-EFECECD496F4}" srcOrd="1" destOrd="0" parTransId="{14BCCBC5-AFBC-46AF-AE5A-FB5EEE659170}" sibTransId="{F27275BC-E92B-4552-A0C8-57EF68634D58}"/>
    <dgm:cxn modelId="{C73DD2B7-F715-4674-944D-D5A1BA834CBE}" type="presOf" srcId="{1818AF29-41D0-4F23-895D-402D46B680C7}" destId="{C023955E-55F5-4137-A62E-97C591CB3A10}" srcOrd="0" destOrd="0" presId="urn:microsoft.com/office/officeart/2005/8/layout/funnel1"/>
    <dgm:cxn modelId="{EB5A81B7-D40F-4DA4-9800-6E67824039C1}" srcId="{60C17590-14C1-41B0-B461-D8FA22B7F935}" destId="{EF77E462-9C95-44B2-80AC-E79B9E278554}" srcOrd="3" destOrd="0" parTransId="{451226D4-9A57-4F2E-BDEE-58301B9B9AF5}" sibTransId="{7E1C0FA2-F28B-47EE-9D14-A40E33CE26A4}"/>
    <dgm:cxn modelId="{DB1D69B1-3B51-4867-B0FA-2DEF35F4BA7A}" type="presParOf" srcId="{DB5F073D-CF48-45E4-BCBA-72BFBCAAC6DE}" destId="{0860328B-F3E4-49A1-8DE3-90C036C3B80A}" srcOrd="0" destOrd="0" presId="urn:microsoft.com/office/officeart/2005/8/layout/funnel1"/>
    <dgm:cxn modelId="{3795AEFF-62DE-4328-8CE6-B78293B862A2}" type="presParOf" srcId="{DB5F073D-CF48-45E4-BCBA-72BFBCAAC6DE}" destId="{2F06AD23-2E68-45DF-8EBE-3B4DD71441AA}" srcOrd="1" destOrd="0" presId="urn:microsoft.com/office/officeart/2005/8/layout/funnel1"/>
    <dgm:cxn modelId="{FDFDF64E-7517-473F-AB7E-BA672B2260C6}" type="presParOf" srcId="{DB5F073D-CF48-45E4-BCBA-72BFBCAAC6DE}" destId="{D8D6EA87-780D-4207-B058-C7CAD58556CF}" srcOrd="2" destOrd="0" presId="urn:microsoft.com/office/officeart/2005/8/layout/funnel1"/>
    <dgm:cxn modelId="{660203EB-BC50-4C28-B397-2B6A601453E1}" type="presParOf" srcId="{DB5F073D-CF48-45E4-BCBA-72BFBCAAC6DE}" destId="{B84FD453-BF02-4F71-9651-FA25664677F4}" srcOrd="3" destOrd="0" presId="urn:microsoft.com/office/officeart/2005/8/layout/funnel1"/>
    <dgm:cxn modelId="{46D9F0BB-26F0-430B-89C5-3008E7578A2F}" type="presParOf" srcId="{DB5F073D-CF48-45E4-BCBA-72BFBCAAC6DE}" destId="{57BC437E-8462-4426-999C-A0A577275A10}" srcOrd="4" destOrd="0" presId="urn:microsoft.com/office/officeart/2005/8/layout/funnel1"/>
    <dgm:cxn modelId="{B22E31DC-0F55-43EC-8716-FFE852789203}" type="presParOf" srcId="{DB5F073D-CF48-45E4-BCBA-72BFBCAAC6DE}" destId="{C023955E-55F5-4137-A62E-97C591CB3A10}" srcOrd="5" destOrd="0" presId="urn:microsoft.com/office/officeart/2005/8/layout/funnel1"/>
    <dgm:cxn modelId="{2FA5EEAA-7873-45B8-88E7-66A196C16266}" type="presParOf" srcId="{DB5F073D-CF48-45E4-BCBA-72BFBCAAC6DE}" destId="{5D63E162-4ACF-47BD-A5E4-6191409104A9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9D09CCD-B088-49D3-8C1B-BE27CF0C00A1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03FD0F0-0740-448D-BE59-B7581A5C3A6E}">
      <dgm:prSet phldrT="[Текст]"/>
      <dgm:spPr>
        <a:solidFill>
          <a:srgbClr val="FF0000"/>
        </a:solidFill>
      </dgm:spPr>
      <dgm:t>
        <a:bodyPr/>
        <a:lstStyle/>
        <a:p>
          <a:pPr algn="ctr"/>
          <a:r>
            <a:rPr lang="ru-RU" dirty="0" err="1" smtClean="0"/>
            <a:t>ЯрТалант</a:t>
          </a:r>
          <a:endParaRPr lang="ru-RU" dirty="0"/>
        </a:p>
      </dgm:t>
    </dgm:pt>
    <dgm:pt modelId="{335B53C8-19BC-4E52-97E9-77D9342D51FD}" type="parTrans" cxnId="{54019381-0DE5-4E29-B981-DD331AD9D0BD}">
      <dgm:prSet/>
      <dgm:spPr/>
      <dgm:t>
        <a:bodyPr/>
        <a:lstStyle/>
        <a:p>
          <a:pPr algn="ctr"/>
          <a:endParaRPr lang="ru-RU"/>
        </a:p>
      </dgm:t>
    </dgm:pt>
    <dgm:pt modelId="{3C52B83E-AC0F-4FE9-A5BF-54320FCF0E7D}" type="sibTrans" cxnId="{54019381-0DE5-4E29-B981-DD331AD9D0BD}">
      <dgm:prSet/>
      <dgm:spPr/>
      <dgm:t>
        <a:bodyPr/>
        <a:lstStyle/>
        <a:p>
          <a:pPr algn="ctr"/>
          <a:endParaRPr lang="ru-RU"/>
        </a:p>
      </dgm:t>
    </dgm:pt>
    <dgm:pt modelId="{33994CCC-DA8A-48F3-91A6-9745FCEB0550}">
      <dgm:prSet custT="1"/>
      <dgm:spPr>
        <a:solidFill>
          <a:srgbClr val="9933FF"/>
        </a:solidFill>
      </dgm:spPr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1600" b="1" dirty="0" smtClean="0">
              <a:solidFill>
                <a:schemeClr val="tx1"/>
              </a:solidFill>
            </a:rPr>
            <a:t>«Созвездие»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1200" dirty="0" smtClean="0">
              <a:solidFill>
                <a:schemeClr val="tx1"/>
              </a:solidFill>
            </a:rPr>
            <a:t>Воспитанники с признаками  художественной, музыкальной, литературной, артистической одаренностью </a:t>
          </a:r>
          <a:endParaRPr lang="ru-RU" sz="1200" dirty="0">
            <a:solidFill>
              <a:schemeClr val="tx1"/>
            </a:solidFill>
          </a:endParaRPr>
        </a:p>
      </dgm:t>
    </dgm:pt>
    <dgm:pt modelId="{99F261FC-4FCE-4447-A754-98884508A266}" type="parTrans" cxnId="{934476BE-836A-4881-8E7A-F06E9FE86ECE}">
      <dgm:prSet/>
      <dgm:spPr>
        <a:solidFill>
          <a:srgbClr val="92D050"/>
        </a:solidFill>
      </dgm:spPr>
      <dgm:t>
        <a:bodyPr/>
        <a:lstStyle/>
        <a:p>
          <a:pPr algn="ctr"/>
          <a:endParaRPr lang="ru-RU"/>
        </a:p>
      </dgm:t>
    </dgm:pt>
    <dgm:pt modelId="{10BF66B1-624B-4A29-9835-63E3805C26AB}" type="sibTrans" cxnId="{934476BE-836A-4881-8E7A-F06E9FE86ECE}">
      <dgm:prSet/>
      <dgm:spPr/>
      <dgm:t>
        <a:bodyPr/>
        <a:lstStyle/>
        <a:p>
          <a:pPr algn="ctr"/>
          <a:endParaRPr lang="ru-RU"/>
        </a:p>
      </dgm:t>
    </dgm:pt>
    <dgm:pt modelId="{F510724D-6A17-4A41-928F-F8D03A7D3475}">
      <dgm:prSet custT="1"/>
      <dgm:spPr>
        <a:solidFill>
          <a:srgbClr val="990033"/>
        </a:solidFill>
      </dgm:spPr>
      <dgm:t>
        <a:bodyPr/>
        <a:lstStyle/>
        <a:p>
          <a:pPr algn="ctr"/>
          <a:r>
            <a:rPr lang="ru-RU" sz="1600" b="1" dirty="0" smtClean="0">
              <a:solidFill>
                <a:schemeClr val="tx1"/>
              </a:solidFill>
            </a:rPr>
            <a:t>«Я лидер»</a:t>
          </a:r>
          <a:r>
            <a:rPr lang="ru-RU" sz="1600" dirty="0" smtClean="0">
              <a:solidFill>
                <a:schemeClr val="tx1"/>
              </a:solidFill>
            </a:rPr>
            <a:t>  </a:t>
          </a:r>
        </a:p>
        <a:p>
          <a:pPr algn="ctr"/>
          <a:r>
            <a:rPr lang="ru-RU" sz="1300" dirty="0" smtClean="0">
              <a:solidFill>
                <a:schemeClr val="tx1"/>
              </a:solidFill>
            </a:rPr>
            <a:t>Воспитанники с признаками лидерской одаренности</a:t>
          </a:r>
          <a:endParaRPr lang="ru-RU" sz="1300" dirty="0">
            <a:solidFill>
              <a:schemeClr val="tx1"/>
            </a:solidFill>
          </a:endParaRPr>
        </a:p>
      </dgm:t>
    </dgm:pt>
    <dgm:pt modelId="{48837BAA-D053-4FF7-9ED8-1784997148EA}" type="parTrans" cxnId="{7DB4281F-D167-4BCC-82BC-93886C2EC5B1}">
      <dgm:prSet/>
      <dgm:spPr>
        <a:solidFill>
          <a:srgbClr val="92D050"/>
        </a:solidFill>
      </dgm:spPr>
      <dgm:t>
        <a:bodyPr/>
        <a:lstStyle/>
        <a:p>
          <a:pPr algn="ctr"/>
          <a:endParaRPr lang="ru-RU"/>
        </a:p>
      </dgm:t>
    </dgm:pt>
    <dgm:pt modelId="{13213577-FFFB-49E6-BEDB-D57161533BF8}" type="sibTrans" cxnId="{7DB4281F-D167-4BCC-82BC-93886C2EC5B1}">
      <dgm:prSet/>
      <dgm:spPr/>
      <dgm:t>
        <a:bodyPr/>
        <a:lstStyle/>
        <a:p>
          <a:pPr algn="ctr"/>
          <a:endParaRPr lang="ru-RU"/>
        </a:p>
      </dgm:t>
    </dgm:pt>
    <dgm:pt modelId="{83D8BF4D-58D8-4FF2-9AF1-FBFFA8560368}">
      <dgm:prSet custT="1"/>
      <dgm:spPr>
        <a:solidFill>
          <a:srgbClr val="FF6600"/>
        </a:solidFill>
      </dgm:spPr>
      <dgm:t>
        <a:bodyPr/>
        <a:lstStyle/>
        <a:p>
          <a:pPr algn="ctr"/>
          <a:r>
            <a:rPr lang="ru-RU" sz="1600" b="1" dirty="0" smtClean="0">
              <a:solidFill>
                <a:schemeClr val="tx1"/>
              </a:solidFill>
            </a:rPr>
            <a:t>«Лаборатория изобретателей»</a:t>
          </a:r>
          <a:r>
            <a:rPr lang="ru-RU" sz="1600" dirty="0" smtClean="0">
              <a:solidFill>
                <a:schemeClr val="tx1"/>
              </a:solidFill>
            </a:rPr>
            <a:t> </a:t>
          </a:r>
        </a:p>
        <a:p>
          <a:pPr algn="ctr"/>
          <a:r>
            <a:rPr lang="ru-RU" sz="1300" dirty="0" smtClean="0">
              <a:solidFill>
                <a:schemeClr val="tx1"/>
              </a:solidFill>
            </a:rPr>
            <a:t>Воспитанники с признаками технической и творческой одаренности </a:t>
          </a:r>
        </a:p>
      </dgm:t>
    </dgm:pt>
    <dgm:pt modelId="{3D357B06-BDA3-446E-9949-99C10B62AA51}" type="parTrans" cxnId="{A8C38F0D-F38D-4EE2-A45B-481C56FD0F77}">
      <dgm:prSet/>
      <dgm:spPr>
        <a:solidFill>
          <a:srgbClr val="92D050"/>
        </a:solidFill>
      </dgm:spPr>
      <dgm:t>
        <a:bodyPr/>
        <a:lstStyle/>
        <a:p>
          <a:pPr algn="ctr"/>
          <a:endParaRPr lang="ru-RU"/>
        </a:p>
      </dgm:t>
    </dgm:pt>
    <dgm:pt modelId="{0D26B1E6-E050-417C-9032-E37F4F419EEE}" type="sibTrans" cxnId="{A8C38F0D-F38D-4EE2-A45B-481C56FD0F77}">
      <dgm:prSet/>
      <dgm:spPr/>
      <dgm:t>
        <a:bodyPr/>
        <a:lstStyle/>
        <a:p>
          <a:pPr algn="ctr"/>
          <a:endParaRPr lang="ru-RU"/>
        </a:p>
      </dgm:t>
    </dgm:pt>
    <dgm:pt modelId="{5DB32536-5010-462C-8C36-C6355C8B47A9}">
      <dgm:prSet custT="1"/>
      <dgm:spPr>
        <a:solidFill>
          <a:srgbClr val="006600"/>
        </a:solidFill>
      </dgm:spPr>
      <dgm:t>
        <a:bodyPr/>
        <a:lstStyle/>
        <a:p>
          <a:pPr algn="ctr"/>
          <a:r>
            <a:rPr lang="ru-RU" sz="1600" b="1" dirty="0" smtClean="0">
              <a:solidFill>
                <a:schemeClr val="tx1"/>
              </a:solidFill>
            </a:rPr>
            <a:t>«Школа интеллекта»</a:t>
          </a:r>
        </a:p>
        <a:p>
          <a:pPr algn="ctr"/>
          <a:r>
            <a:rPr lang="ru-RU" sz="1300" dirty="0" smtClean="0">
              <a:solidFill>
                <a:schemeClr val="tx1"/>
              </a:solidFill>
            </a:rPr>
            <a:t>Воспитанники с признаками и</a:t>
          </a:r>
          <a:r>
            <a:rPr lang="ru-RU" sz="1300" b="0" dirty="0" smtClean="0">
              <a:solidFill>
                <a:schemeClr val="tx1"/>
              </a:solidFill>
            </a:rPr>
            <a:t>нтеллектуальной одаренности  </a:t>
          </a:r>
        </a:p>
      </dgm:t>
    </dgm:pt>
    <dgm:pt modelId="{5D3E7F85-964C-4CBE-9830-8F0E686888C9}" type="parTrans" cxnId="{6B796299-D41A-4C42-BBBF-97FA0101F691}">
      <dgm:prSet/>
      <dgm:spPr>
        <a:solidFill>
          <a:srgbClr val="92D050"/>
        </a:solidFill>
      </dgm:spPr>
      <dgm:t>
        <a:bodyPr/>
        <a:lstStyle/>
        <a:p>
          <a:pPr algn="ctr"/>
          <a:endParaRPr lang="ru-RU"/>
        </a:p>
      </dgm:t>
    </dgm:pt>
    <dgm:pt modelId="{68397CF7-7397-4C14-AADC-D2A909D796A9}" type="sibTrans" cxnId="{6B796299-D41A-4C42-BBBF-97FA0101F691}">
      <dgm:prSet/>
      <dgm:spPr/>
      <dgm:t>
        <a:bodyPr/>
        <a:lstStyle/>
        <a:p>
          <a:pPr algn="ctr"/>
          <a:endParaRPr lang="ru-RU"/>
        </a:p>
      </dgm:t>
    </dgm:pt>
    <dgm:pt modelId="{B0E7D02D-44C8-491E-9EFC-8814E0232D9E}">
      <dgm:prSet custT="1"/>
      <dgm:spPr>
        <a:solidFill>
          <a:srgbClr val="0000FF"/>
        </a:solidFill>
      </dgm:spPr>
      <dgm:t>
        <a:bodyPr/>
        <a:lstStyle/>
        <a:p>
          <a:pPr algn="ctr"/>
          <a:r>
            <a:rPr lang="ru-RU" sz="1600" b="1" dirty="0" smtClean="0">
              <a:solidFill>
                <a:schemeClr val="tx1"/>
              </a:solidFill>
            </a:rPr>
            <a:t>«Страна спорта»</a:t>
          </a:r>
        </a:p>
        <a:p>
          <a:pPr algn="ctr"/>
          <a:r>
            <a:rPr lang="ru-RU" sz="1300" dirty="0" smtClean="0">
              <a:solidFill>
                <a:schemeClr val="tx1"/>
              </a:solidFill>
            </a:rPr>
            <a:t>Воспитанники с признаками  спортивной одаренности</a:t>
          </a:r>
        </a:p>
      </dgm:t>
    </dgm:pt>
    <dgm:pt modelId="{36F1F1E8-E792-4C13-B30F-FAD61FA9E8B4}" type="parTrans" cxnId="{932817FE-B2E0-4DC3-BFF9-7449E2B6F89E}">
      <dgm:prSet/>
      <dgm:spPr>
        <a:solidFill>
          <a:srgbClr val="92D050"/>
        </a:solidFill>
      </dgm:spPr>
      <dgm:t>
        <a:bodyPr/>
        <a:lstStyle/>
        <a:p>
          <a:pPr algn="ctr"/>
          <a:endParaRPr lang="ru-RU"/>
        </a:p>
      </dgm:t>
    </dgm:pt>
    <dgm:pt modelId="{2C4515A0-B03F-4369-BC1F-4B7EB03E9333}" type="sibTrans" cxnId="{932817FE-B2E0-4DC3-BFF9-7449E2B6F89E}">
      <dgm:prSet/>
      <dgm:spPr/>
      <dgm:t>
        <a:bodyPr/>
        <a:lstStyle/>
        <a:p>
          <a:pPr algn="ctr"/>
          <a:endParaRPr lang="ru-RU"/>
        </a:p>
      </dgm:t>
    </dgm:pt>
    <dgm:pt modelId="{EF017670-C15F-4C06-A6CB-8854C1F6A6AC}">
      <dgm:prSet custT="1"/>
      <dgm:spPr>
        <a:solidFill>
          <a:srgbClr val="FFFF00"/>
        </a:solidFill>
      </dgm:spPr>
      <dgm:t>
        <a:bodyPr/>
        <a:lstStyle/>
        <a:p>
          <a:r>
            <a:rPr lang="ru-RU" sz="1600" b="1" dirty="0" smtClean="0">
              <a:solidFill>
                <a:srgbClr val="003300"/>
              </a:solidFill>
            </a:rPr>
            <a:t>«</a:t>
          </a:r>
          <a:r>
            <a:rPr lang="ru-RU" sz="1600" b="1" dirty="0" err="1" smtClean="0">
              <a:solidFill>
                <a:srgbClr val="003300"/>
              </a:solidFill>
            </a:rPr>
            <a:t>Знайка</a:t>
          </a:r>
          <a:r>
            <a:rPr lang="ru-RU" sz="1600" b="1" dirty="0" smtClean="0">
              <a:solidFill>
                <a:srgbClr val="003300"/>
              </a:solidFill>
            </a:rPr>
            <a:t>»</a:t>
          </a:r>
        </a:p>
        <a:p>
          <a:r>
            <a:rPr lang="ru-RU" sz="1300" dirty="0" smtClean="0">
              <a:solidFill>
                <a:schemeClr val="tx1"/>
              </a:solidFill>
            </a:rPr>
            <a:t>Воспитанники с признаками а</a:t>
          </a:r>
          <a:r>
            <a:rPr lang="ru-RU" sz="1300" b="0" dirty="0" smtClean="0">
              <a:solidFill>
                <a:schemeClr val="tx1"/>
              </a:solidFill>
            </a:rPr>
            <a:t>кадемической </a:t>
          </a:r>
          <a:r>
            <a:rPr lang="ru-RU" sz="1300" b="0" dirty="0" smtClean="0">
              <a:solidFill>
                <a:srgbClr val="003300"/>
              </a:solidFill>
            </a:rPr>
            <a:t>одаренности</a:t>
          </a:r>
          <a:endParaRPr lang="ru-RU" sz="1300" b="0" dirty="0">
            <a:solidFill>
              <a:srgbClr val="003300"/>
            </a:solidFill>
          </a:endParaRPr>
        </a:p>
      </dgm:t>
    </dgm:pt>
    <dgm:pt modelId="{37F0BBA0-4836-4D2C-A3BE-9AF1428A9340}" type="parTrans" cxnId="{5992F749-75BC-4480-BEDE-42DD696AC9E9}">
      <dgm:prSet/>
      <dgm:spPr>
        <a:solidFill>
          <a:srgbClr val="92D050"/>
        </a:solidFill>
      </dgm:spPr>
      <dgm:t>
        <a:bodyPr/>
        <a:lstStyle/>
        <a:p>
          <a:endParaRPr lang="ru-RU"/>
        </a:p>
      </dgm:t>
    </dgm:pt>
    <dgm:pt modelId="{C917E742-66F5-42F0-8281-F9EDC5DDC7C0}" type="sibTrans" cxnId="{5992F749-75BC-4480-BEDE-42DD696AC9E9}">
      <dgm:prSet/>
      <dgm:spPr/>
      <dgm:t>
        <a:bodyPr/>
        <a:lstStyle/>
        <a:p>
          <a:endParaRPr lang="ru-RU"/>
        </a:p>
      </dgm:t>
    </dgm:pt>
    <dgm:pt modelId="{F766D420-92E3-4091-9016-5E9D5F1D0F28}" type="pres">
      <dgm:prSet presAssocID="{E9D09CCD-B088-49D3-8C1B-BE27CF0C00A1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67EC4B9-7C7B-475B-B15D-463FB42F94E2}" type="pres">
      <dgm:prSet presAssocID="{803FD0F0-0740-448D-BE59-B7581A5C3A6E}" presName="centerShape" presStyleLbl="node0" presStyleIdx="0" presStyleCnt="1" custScaleX="121032" custScaleY="85380" custLinFactNeighborX="518" custLinFactNeighborY="-7380"/>
      <dgm:spPr/>
      <dgm:t>
        <a:bodyPr/>
        <a:lstStyle/>
        <a:p>
          <a:endParaRPr lang="ru-RU"/>
        </a:p>
      </dgm:t>
    </dgm:pt>
    <dgm:pt modelId="{54488FE3-F860-431D-AD31-691C237C1519}" type="pres">
      <dgm:prSet presAssocID="{36F1F1E8-E792-4C13-B30F-FAD61FA9E8B4}" presName="parTrans" presStyleLbl="bgSibTrans2D1" presStyleIdx="0" presStyleCnt="6" custScaleX="61820" custScaleY="106264" custLinFactNeighborX="35533" custLinFactNeighborY="44913"/>
      <dgm:spPr>
        <a:prstGeom prst="leftRightArrow">
          <a:avLst/>
        </a:prstGeom>
      </dgm:spPr>
      <dgm:t>
        <a:bodyPr/>
        <a:lstStyle/>
        <a:p>
          <a:endParaRPr lang="ru-RU"/>
        </a:p>
      </dgm:t>
    </dgm:pt>
    <dgm:pt modelId="{7569DC5A-8666-45E8-AAE7-5D084F32876F}" type="pres">
      <dgm:prSet presAssocID="{B0E7D02D-44C8-491E-9EFC-8814E0232D9E}" presName="node" presStyleLbl="node1" presStyleIdx="0" presStyleCnt="6" custScaleX="124210" custScaleY="125850" custRadScaleRad="96331" custRadScaleInc="-116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017FFB-6568-49BF-AC29-3897696D5B7E}" type="pres">
      <dgm:prSet presAssocID="{5D3E7F85-964C-4CBE-9830-8F0E686888C9}" presName="parTrans" presStyleLbl="bgSibTrans2D1" presStyleIdx="1" presStyleCnt="6" custScaleX="55239" custScaleY="105047" custLinFactNeighborX="27163" custLinFactNeighborY="12411"/>
      <dgm:spPr>
        <a:prstGeom prst="leftRightArrow">
          <a:avLst/>
        </a:prstGeom>
      </dgm:spPr>
      <dgm:t>
        <a:bodyPr/>
        <a:lstStyle/>
        <a:p>
          <a:endParaRPr lang="ru-RU"/>
        </a:p>
      </dgm:t>
    </dgm:pt>
    <dgm:pt modelId="{7F917360-ED6A-45F5-B907-9FA13E87972C}" type="pres">
      <dgm:prSet presAssocID="{5DB32536-5010-462C-8C36-C6355C8B47A9}" presName="node" presStyleLbl="node1" presStyleIdx="1" presStyleCnt="6" custScaleX="129104" custScaleY="124417" custRadScaleRad="111102" custRadScaleInc="-156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C8D99C-8C2D-4016-A779-F362835B4E39}" type="pres">
      <dgm:prSet presAssocID="{99F261FC-4FCE-4447-A754-98884508A266}" presName="parTrans" presStyleLbl="bgSibTrans2D1" presStyleIdx="2" presStyleCnt="6" custScaleX="59944" custScaleY="110977" custLinFactNeighborX="11173" custLinFactNeighborY="81460"/>
      <dgm:spPr>
        <a:prstGeom prst="leftRightArrow">
          <a:avLst/>
        </a:prstGeom>
      </dgm:spPr>
      <dgm:t>
        <a:bodyPr/>
        <a:lstStyle/>
        <a:p>
          <a:endParaRPr lang="ru-RU"/>
        </a:p>
      </dgm:t>
    </dgm:pt>
    <dgm:pt modelId="{F155BC81-013A-4734-84C6-109DA20D208A}" type="pres">
      <dgm:prSet presAssocID="{33994CCC-DA8A-48F3-91A6-9745FCEB0550}" presName="node" presStyleLbl="node1" presStyleIdx="2" presStyleCnt="6" custScaleX="125024" custScaleY="125096" custRadScaleRad="111644" custRadScaleInc="13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D776ED-43CE-46B3-86E9-B7FACC24E439}" type="pres">
      <dgm:prSet presAssocID="{48837BAA-D053-4FF7-9ED8-1784997148EA}" presName="parTrans" presStyleLbl="bgSibTrans2D1" presStyleIdx="3" presStyleCnt="6" custScaleX="52926" custScaleY="103856" custLinFactNeighborX="-9923" custLinFactNeighborY="87556"/>
      <dgm:spPr>
        <a:prstGeom prst="leftRightArrow">
          <a:avLst/>
        </a:prstGeom>
      </dgm:spPr>
      <dgm:t>
        <a:bodyPr/>
        <a:lstStyle/>
        <a:p>
          <a:endParaRPr lang="ru-RU"/>
        </a:p>
      </dgm:t>
    </dgm:pt>
    <dgm:pt modelId="{B99DD87C-52FD-4618-BCA0-DEE354CFF684}" type="pres">
      <dgm:prSet presAssocID="{F510724D-6A17-4A41-928F-F8D03A7D3475}" presName="node" presStyleLbl="node1" presStyleIdx="3" presStyleCnt="6" custScaleX="122490" custScaleY="124402" custRadScaleRad="111794" custRadScaleInc="23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674CF4-EF2E-43C8-8129-50A50EA659D6}" type="pres">
      <dgm:prSet presAssocID="{37F0BBA0-4836-4D2C-A3BE-9AF1428A9340}" presName="parTrans" presStyleLbl="bgSibTrans2D1" presStyleIdx="4" presStyleCnt="6" custScaleX="58096" custLinFactNeighborX="-35867" custLinFactNeighborY="-4179"/>
      <dgm:spPr>
        <a:prstGeom prst="leftRightArrow">
          <a:avLst/>
        </a:prstGeom>
      </dgm:spPr>
      <dgm:t>
        <a:bodyPr/>
        <a:lstStyle/>
        <a:p>
          <a:endParaRPr lang="ru-RU"/>
        </a:p>
      </dgm:t>
    </dgm:pt>
    <dgm:pt modelId="{47B084A2-1B3D-4B0C-A0DA-D63FC2D8AA38}" type="pres">
      <dgm:prSet presAssocID="{EF017670-C15F-4C06-A6CB-8854C1F6A6AC}" presName="node" presStyleLbl="node1" presStyleIdx="4" presStyleCnt="6" custScaleX="119663" custScaleY="113474" custRadScaleRad="106181" custRadScaleInc="106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56E4E1-7B84-4729-AC0E-54837DEB001D}" type="pres">
      <dgm:prSet presAssocID="{3D357B06-BDA3-446E-9949-99C10B62AA51}" presName="parTrans" presStyleLbl="bgSibTrans2D1" presStyleIdx="5" presStyleCnt="6" custAng="366540" custScaleX="70600" custLinFactNeighborX="-41054" custLinFactNeighborY="66565"/>
      <dgm:spPr>
        <a:prstGeom prst="leftRightArrow">
          <a:avLst/>
        </a:prstGeom>
      </dgm:spPr>
      <dgm:t>
        <a:bodyPr/>
        <a:lstStyle/>
        <a:p>
          <a:endParaRPr lang="ru-RU"/>
        </a:p>
      </dgm:t>
    </dgm:pt>
    <dgm:pt modelId="{56821252-ABEC-4441-9071-34F7C8138B71}" type="pres">
      <dgm:prSet presAssocID="{83D8BF4D-58D8-4FF2-9AF1-FBFFA8560368}" presName="node" presStyleLbl="node1" presStyleIdx="5" presStyleCnt="6" custScaleX="129469" custScaleY="116513" custRadScaleRad="93761" custRadScaleInc="59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A656287-A8DD-46DD-AC84-5607E807D945}" type="presOf" srcId="{3D357B06-BDA3-446E-9949-99C10B62AA51}" destId="{B256E4E1-7B84-4729-AC0E-54837DEB001D}" srcOrd="0" destOrd="0" presId="urn:microsoft.com/office/officeart/2005/8/layout/radial4"/>
    <dgm:cxn modelId="{339D6F5E-2964-4707-AC3A-0F3EF8A06DF6}" type="presOf" srcId="{83D8BF4D-58D8-4FF2-9AF1-FBFFA8560368}" destId="{56821252-ABEC-4441-9071-34F7C8138B71}" srcOrd="0" destOrd="0" presId="urn:microsoft.com/office/officeart/2005/8/layout/radial4"/>
    <dgm:cxn modelId="{41A7079D-CAE1-4501-8605-851635A48D06}" type="presOf" srcId="{803FD0F0-0740-448D-BE59-B7581A5C3A6E}" destId="{967EC4B9-7C7B-475B-B15D-463FB42F94E2}" srcOrd="0" destOrd="0" presId="urn:microsoft.com/office/officeart/2005/8/layout/radial4"/>
    <dgm:cxn modelId="{54019381-0DE5-4E29-B981-DD331AD9D0BD}" srcId="{E9D09CCD-B088-49D3-8C1B-BE27CF0C00A1}" destId="{803FD0F0-0740-448D-BE59-B7581A5C3A6E}" srcOrd="0" destOrd="0" parTransId="{335B53C8-19BC-4E52-97E9-77D9342D51FD}" sibTransId="{3C52B83E-AC0F-4FE9-A5BF-54320FCF0E7D}"/>
    <dgm:cxn modelId="{7DB4281F-D167-4BCC-82BC-93886C2EC5B1}" srcId="{803FD0F0-0740-448D-BE59-B7581A5C3A6E}" destId="{F510724D-6A17-4A41-928F-F8D03A7D3475}" srcOrd="3" destOrd="0" parTransId="{48837BAA-D053-4FF7-9ED8-1784997148EA}" sibTransId="{13213577-FFFB-49E6-BEDB-D57161533BF8}"/>
    <dgm:cxn modelId="{C79DFAEC-1DD7-4779-BC9D-EE2C89C9ABBF}" type="presOf" srcId="{33994CCC-DA8A-48F3-91A6-9745FCEB0550}" destId="{F155BC81-013A-4734-84C6-109DA20D208A}" srcOrd="0" destOrd="0" presId="urn:microsoft.com/office/officeart/2005/8/layout/radial4"/>
    <dgm:cxn modelId="{BAE9F479-EBC2-431B-8CB5-DC028958F591}" type="presOf" srcId="{F510724D-6A17-4A41-928F-F8D03A7D3475}" destId="{B99DD87C-52FD-4618-BCA0-DEE354CFF684}" srcOrd="0" destOrd="0" presId="urn:microsoft.com/office/officeart/2005/8/layout/radial4"/>
    <dgm:cxn modelId="{A8C38F0D-F38D-4EE2-A45B-481C56FD0F77}" srcId="{803FD0F0-0740-448D-BE59-B7581A5C3A6E}" destId="{83D8BF4D-58D8-4FF2-9AF1-FBFFA8560368}" srcOrd="5" destOrd="0" parTransId="{3D357B06-BDA3-446E-9949-99C10B62AA51}" sibTransId="{0D26B1E6-E050-417C-9032-E37F4F419EEE}"/>
    <dgm:cxn modelId="{4B6431D7-5DF1-4C5E-B08B-0F0A347E4C4F}" type="presOf" srcId="{E9D09CCD-B088-49D3-8C1B-BE27CF0C00A1}" destId="{F766D420-92E3-4091-9016-5E9D5F1D0F28}" srcOrd="0" destOrd="0" presId="urn:microsoft.com/office/officeart/2005/8/layout/radial4"/>
    <dgm:cxn modelId="{7B3D5B66-F5B5-4806-9921-3522118EE6DD}" type="presOf" srcId="{5DB32536-5010-462C-8C36-C6355C8B47A9}" destId="{7F917360-ED6A-45F5-B907-9FA13E87972C}" srcOrd="0" destOrd="0" presId="urn:microsoft.com/office/officeart/2005/8/layout/radial4"/>
    <dgm:cxn modelId="{13084DED-E5CE-453B-B043-E0561CE6EB81}" type="presOf" srcId="{EF017670-C15F-4C06-A6CB-8854C1F6A6AC}" destId="{47B084A2-1B3D-4B0C-A0DA-D63FC2D8AA38}" srcOrd="0" destOrd="0" presId="urn:microsoft.com/office/officeart/2005/8/layout/radial4"/>
    <dgm:cxn modelId="{6B796299-D41A-4C42-BBBF-97FA0101F691}" srcId="{803FD0F0-0740-448D-BE59-B7581A5C3A6E}" destId="{5DB32536-5010-462C-8C36-C6355C8B47A9}" srcOrd="1" destOrd="0" parTransId="{5D3E7F85-964C-4CBE-9830-8F0E686888C9}" sibTransId="{68397CF7-7397-4C14-AADC-D2A909D796A9}"/>
    <dgm:cxn modelId="{23FB2EB9-0D95-4A90-B994-81C4AEF92E19}" type="presOf" srcId="{37F0BBA0-4836-4D2C-A3BE-9AF1428A9340}" destId="{03674CF4-EF2E-43C8-8129-50A50EA659D6}" srcOrd="0" destOrd="0" presId="urn:microsoft.com/office/officeart/2005/8/layout/radial4"/>
    <dgm:cxn modelId="{2A50CB19-33E2-44CD-916A-F007338C1974}" type="presOf" srcId="{5D3E7F85-964C-4CBE-9830-8F0E686888C9}" destId="{07017FFB-6568-49BF-AC29-3897696D5B7E}" srcOrd="0" destOrd="0" presId="urn:microsoft.com/office/officeart/2005/8/layout/radial4"/>
    <dgm:cxn modelId="{934476BE-836A-4881-8E7A-F06E9FE86ECE}" srcId="{803FD0F0-0740-448D-BE59-B7581A5C3A6E}" destId="{33994CCC-DA8A-48F3-91A6-9745FCEB0550}" srcOrd="2" destOrd="0" parTransId="{99F261FC-4FCE-4447-A754-98884508A266}" sibTransId="{10BF66B1-624B-4A29-9835-63E3805C26AB}"/>
    <dgm:cxn modelId="{932817FE-B2E0-4DC3-BFF9-7449E2B6F89E}" srcId="{803FD0F0-0740-448D-BE59-B7581A5C3A6E}" destId="{B0E7D02D-44C8-491E-9EFC-8814E0232D9E}" srcOrd="0" destOrd="0" parTransId="{36F1F1E8-E792-4C13-B30F-FAD61FA9E8B4}" sibTransId="{2C4515A0-B03F-4369-BC1F-4B7EB03E9333}"/>
    <dgm:cxn modelId="{1FF1E8D8-3C9F-4E6E-B985-2E3044B71B3A}" type="presOf" srcId="{B0E7D02D-44C8-491E-9EFC-8814E0232D9E}" destId="{7569DC5A-8666-45E8-AAE7-5D084F32876F}" srcOrd="0" destOrd="0" presId="urn:microsoft.com/office/officeart/2005/8/layout/radial4"/>
    <dgm:cxn modelId="{5992F749-75BC-4480-BEDE-42DD696AC9E9}" srcId="{803FD0F0-0740-448D-BE59-B7581A5C3A6E}" destId="{EF017670-C15F-4C06-A6CB-8854C1F6A6AC}" srcOrd="4" destOrd="0" parTransId="{37F0BBA0-4836-4D2C-A3BE-9AF1428A9340}" sibTransId="{C917E742-66F5-42F0-8281-F9EDC5DDC7C0}"/>
    <dgm:cxn modelId="{08D113B4-4FE9-4CBD-89F1-D4CC81DF15B0}" type="presOf" srcId="{48837BAA-D053-4FF7-9ED8-1784997148EA}" destId="{EBD776ED-43CE-46B3-86E9-B7FACC24E439}" srcOrd="0" destOrd="0" presId="urn:microsoft.com/office/officeart/2005/8/layout/radial4"/>
    <dgm:cxn modelId="{4DCDFC3A-A90D-487D-8DBA-BE12DBBA5E0B}" type="presOf" srcId="{36F1F1E8-E792-4C13-B30F-FAD61FA9E8B4}" destId="{54488FE3-F860-431D-AD31-691C237C1519}" srcOrd="0" destOrd="0" presId="urn:microsoft.com/office/officeart/2005/8/layout/radial4"/>
    <dgm:cxn modelId="{5856072F-748B-4A72-9F91-921A66EC7791}" type="presOf" srcId="{99F261FC-4FCE-4447-A754-98884508A266}" destId="{F8C8D99C-8C2D-4016-A779-F362835B4E39}" srcOrd="0" destOrd="0" presId="urn:microsoft.com/office/officeart/2005/8/layout/radial4"/>
    <dgm:cxn modelId="{7F4F8872-8F61-41A8-BBE6-F4C1D7A59D66}" type="presParOf" srcId="{F766D420-92E3-4091-9016-5E9D5F1D0F28}" destId="{967EC4B9-7C7B-475B-B15D-463FB42F94E2}" srcOrd="0" destOrd="0" presId="urn:microsoft.com/office/officeart/2005/8/layout/radial4"/>
    <dgm:cxn modelId="{B3C97AF0-959F-41AA-A9FA-30943DBBF15F}" type="presParOf" srcId="{F766D420-92E3-4091-9016-5E9D5F1D0F28}" destId="{54488FE3-F860-431D-AD31-691C237C1519}" srcOrd="1" destOrd="0" presId="urn:microsoft.com/office/officeart/2005/8/layout/radial4"/>
    <dgm:cxn modelId="{54FCF7D9-3C49-4254-8BA6-D790AF94237D}" type="presParOf" srcId="{F766D420-92E3-4091-9016-5E9D5F1D0F28}" destId="{7569DC5A-8666-45E8-AAE7-5D084F32876F}" srcOrd="2" destOrd="0" presId="urn:microsoft.com/office/officeart/2005/8/layout/radial4"/>
    <dgm:cxn modelId="{CBEC1470-EEC6-4CE7-970E-AB92E42B5E37}" type="presParOf" srcId="{F766D420-92E3-4091-9016-5E9D5F1D0F28}" destId="{07017FFB-6568-49BF-AC29-3897696D5B7E}" srcOrd="3" destOrd="0" presId="urn:microsoft.com/office/officeart/2005/8/layout/radial4"/>
    <dgm:cxn modelId="{A07A6C8E-E2E7-4293-B7E6-015016F92A24}" type="presParOf" srcId="{F766D420-92E3-4091-9016-5E9D5F1D0F28}" destId="{7F917360-ED6A-45F5-B907-9FA13E87972C}" srcOrd="4" destOrd="0" presId="urn:microsoft.com/office/officeart/2005/8/layout/radial4"/>
    <dgm:cxn modelId="{95080AF4-BA5F-4BA6-B938-12956E54A9DD}" type="presParOf" srcId="{F766D420-92E3-4091-9016-5E9D5F1D0F28}" destId="{F8C8D99C-8C2D-4016-A779-F362835B4E39}" srcOrd="5" destOrd="0" presId="urn:microsoft.com/office/officeart/2005/8/layout/radial4"/>
    <dgm:cxn modelId="{904F64B4-C31D-45B7-BACC-31DCAF954851}" type="presParOf" srcId="{F766D420-92E3-4091-9016-5E9D5F1D0F28}" destId="{F155BC81-013A-4734-84C6-109DA20D208A}" srcOrd="6" destOrd="0" presId="urn:microsoft.com/office/officeart/2005/8/layout/radial4"/>
    <dgm:cxn modelId="{396B3C53-A734-4374-9A8B-75A1D49CA48B}" type="presParOf" srcId="{F766D420-92E3-4091-9016-5E9D5F1D0F28}" destId="{EBD776ED-43CE-46B3-86E9-B7FACC24E439}" srcOrd="7" destOrd="0" presId="urn:microsoft.com/office/officeart/2005/8/layout/radial4"/>
    <dgm:cxn modelId="{161D3698-B312-4D58-89A7-216F08F1F34D}" type="presParOf" srcId="{F766D420-92E3-4091-9016-5E9D5F1D0F28}" destId="{B99DD87C-52FD-4618-BCA0-DEE354CFF684}" srcOrd="8" destOrd="0" presId="urn:microsoft.com/office/officeart/2005/8/layout/radial4"/>
    <dgm:cxn modelId="{88D0FAFD-3832-4392-8FA0-AC76090D3A2C}" type="presParOf" srcId="{F766D420-92E3-4091-9016-5E9D5F1D0F28}" destId="{03674CF4-EF2E-43C8-8129-50A50EA659D6}" srcOrd="9" destOrd="0" presId="urn:microsoft.com/office/officeart/2005/8/layout/radial4"/>
    <dgm:cxn modelId="{23C9D567-8DF4-451A-A924-CD8EA300951C}" type="presParOf" srcId="{F766D420-92E3-4091-9016-5E9D5F1D0F28}" destId="{47B084A2-1B3D-4B0C-A0DA-D63FC2D8AA38}" srcOrd="10" destOrd="0" presId="urn:microsoft.com/office/officeart/2005/8/layout/radial4"/>
    <dgm:cxn modelId="{2AB50655-2CA0-49D5-B7AD-CD1C4D48542A}" type="presParOf" srcId="{F766D420-92E3-4091-9016-5E9D5F1D0F28}" destId="{B256E4E1-7B84-4729-AC0E-54837DEB001D}" srcOrd="11" destOrd="0" presId="urn:microsoft.com/office/officeart/2005/8/layout/radial4"/>
    <dgm:cxn modelId="{5AA43A99-331C-48C2-8B16-BA745E293A88}" type="presParOf" srcId="{F766D420-92E3-4091-9016-5E9D5F1D0F28}" destId="{56821252-ABEC-4441-9071-34F7C8138B71}" srcOrd="12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196B7E0-CCF5-4605-9CDB-6B6A7BDDB561}" type="doc">
      <dgm:prSet loTypeId="urn:microsoft.com/office/officeart/2005/8/layout/chevron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6B4D4473-5235-4CF5-81ED-AA8BB4FBB58A}">
      <dgm:prSet phldrT="[Текст]"/>
      <dgm:spPr/>
      <dgm:t>
        <a:bodyPr/>
        <a:lstStyle/>
        <a:p>
          <a:r>
            <a:rPr lang="ru-RU" b="1" dirty="0" smtClean="0">
              <a:solidFill>
                <a:srgbClr val="003300"/>
              </a:solidFill>
            </a:rPr>
            <a:t>Кураторы проекта</a:t>
          </a:r>
        </a:p>
      </dgm:t>
    </dgm:pt>
    <dgm:pt modelId="{BE5DFA5A-07EF-4C00-AF46-AE5CF4DB64FD}" type="parTrans" cxnId="{E0E08BA1-DD8F-4FA0-8F28-943505955522}">
      <dgm:prSet/>
      <dgm:spPr/>
      <dgm:t>
        <a:bodyPr/>
        <a:lstStyle/>
        <a:p>
          <a:endParaRPr lang="ru-RU"/>
        </a:p>
      </dgm:t>
    </dgm:pt>
    <dgm:pt modelId="{2DF205B1-183A-4E57-BF36-81D7C9F243BA}" type="sibTrans" cxnId="{E0E08BA1-DD8F-4FA0-8F28-943505955522}">
      <dgm:prSet/>
      <dgm:spPr/>
      <dgm:t>
        <a:bodyPr/>
        <a:lstStyle/>
        <a:p>
          <a:endParaRPr lang="ru-RU"/>
        </a:p>
      </dgm:t>
    </dgm:pt>
    <dgm:pt modelId="{B8FBE613-2651-4AF6-B03A-5F73E1FCCC98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rPr>
            <a:t>Инструктора</a:t>
          </a:r>
          <a:r>
            <a:rPr lang="ru-RU" sz="2000" b="1" baseline="0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rPr>
            <a:t> по физкультуре</a:t>
          </a:r>
          <a:endParaRPr lang="ru-RU" sz="2000" b="1" dirty="0">
            <a:solidFill>
              <a:srgbClr val="0033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63C66764-8833-4C21-83C3-EBB38D887F95}" type="parTrans" cxnId="{49850749-D462-4314-847E-BD7E1170EFA5}">
      <dgm:prSet/>
      <dgm:spPr/>
      <dgm:t>
        <a:bodyPr/>
        <a:lstStyle/>
        <a:p>
          <a:endParaRPr lang="ru-RU"/>
        </a:p>
      </dgm:t>
    </dgm:pt>
    <dgm:pt modelId="{99C7B673-A7C2-47F5-8525-71D2535D7132}" type="sibTrans" cxnId="{49850749-D462-4314-847E-BD7E1170EFA5}">
      <dgm:prSet/>
      <dgm:spPr/>
      <dgm:t>
        <a:bodyPr/>
        <a:lstStyle/>
        <a:p>
          <a:endParaRPr lang="ru-RU"/>
        </a:p>
      </dgm:t>
    </dgm:pt>
    <dgm:pt modelId="{2F881DD3-CE7C-4398-948E-82E24876E62F}">
      <dgm:prSet phldrT="[Текст]"/>
      <dgm:spPr/>
      <dgm:t>
        <a:bodyPr/>
        <a:lstStyle/>
        <a:p>
          <a:r>
            <a:rPr lang="ru-RU" b="1" dirty="0" smtClean="0">
              <a:solidFill>
                <a:srgbClr val="003300"/>
              </a:solidFill>
            </a:rPr>
            <a:t>Участники</a:t>
          </a:r>
          <a:endParaRPr lang="ru-RU" b="1" dirty="0">
            <a:solidFill>
              <a:srgbClr val="003300"/>
            </a:solidFill>
          </a:endParaRPr>
        </a:p>
      </dgm:t>
    </dgm:pt>
    <dgm:pt modelId="{6B098925-3AAB-4341-AB04-199A39304B73}" type="parTrans" cxnId="{BA51F931-6074-47CE-96D7-FC1FAD093D0F}">
      <dgm:prSet/>
      <dgm:spPr/>
      <dgm:t>
        <a:bodyPr/>
        <a:lstStyle/>
        <a:p>
          <a:endParaRPr lang="ru-RU"/>
        </a:p>
      </dgm:t>
    </dgm:pt>
    <dgm:pt modelId="{F8779BD6-F93E-4BB2-B3F0-B4B64CB3B740}" type="sibTrans" cxnId="{BA51F931-6074-47CE-96D7-FC1FAD093D0F}">
      <dgm:prSet/>
      <dgm:spPr/>
      <dgm:t>
        <a:bodyPr/>
        <a:lstStyle/>
        <a:p>
          <a:endParaRPr lang="ru-RU"/>
        </a:p>
      </dgm:t>
    </dgm:pt>
    <dgm:pt modelId="{EE861D4A-531E-450C-95D8-495235BCF206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rPr>
            <a:t>Педагоги, воспитанники с признаками спортивной одаренности,</a:t>
          </a:r>
          <a:r>
            <a:rPr lang="ru-RU" sz="2000" b="1" baseline="0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rPr>
            <a:t>                        родители (законные представители)</a:t>
          </a:r>
          <a:endParaRPr lang="ru-RU" sz="2000" b="1" dirty="0">
            <a:solidFill>
              <a:srgbClr val="0033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B3479AE3-A48F-4274-8B4C-54728B346B88}" type="parTrans" cxnId="{8519A931-0A03-47AC-ADAA-98598342E830}">
      <dgm:prSet/>
      <dgm:spPr/>
      <dgm:t>
        <a:bodyPr/>
        <a:lstStyle/>
        <a:p>
          <a:endParaRPr lang="ru-RU"/>
        </a:p>
      </dgm:t>
    </dgm:pt>
    <dgm:pt modelId="{395DAE68-B0F8-4316-A2A2-DA221E18261F}" type="sibTrans" cxnId="{8519A931-0A03-47AC-ADAA-98598342E830}">
      <dgm:prSet/>
      <dgm:spPr/>
      <dgm:t>
        <a:bodyPr/>
        <a:lstStyle/>
        <a:p>
          <a:endParaRPr lang="ru-RU"/>
        </a:p>
      </dgm:t>
    </dgm:pt>
    <dgm:pt modelId="{F12C2881-5CE6-440C-8636-B421BFF085C0}">
      <dgm:prSet phldrT="[Текст]"/>
      <dgm:spPr/>
      <dgm:t>
        <a:bodyPr/>
        <a:lstStyle/>
        <a:p>
          <a:r>
            <a:rPr lang="ru-RU" b="1" dirty="0" smtClean="0">
              <a:solidFill>
                <a:srgbClr val="003300"/>
              </a:solidFill>
            </a:rPr>
            <a:t>Мероприятия</a:t>
          </a:r>
          <a:endParaRPr lang="ru-RU" b="1" dirty="0">
            <a:solidFill>
              <a:srgbClr val="003300"/>
            </a:solidFill>
          </a:endParaRPr>
        </a:p>
      </dgm:t>
    </dgm:pt>
    <dgm:pt modelId="{22269B01-25B1-4B05-8884-426203C8FF57}" type="parTrans" cxnId="{39D7B456-95BC-454C-9929-ED2E9E1E7332}">
      <dgm:prSet/>
      <dgm:spPr/>
      <dgm:t>
        <a:bodyPr/>
        <a:lstStyle/>
        <a:p>
          <a:endParaRPr lang="ru-RU"/>
        </a:p>
      </dgm:t>
    </dgm:pt>
    <dgm:pt modelId="{B3207739-D0BB-4D08-8427-0B1544C67BFB}" type="sibTrans" cxnId="{39D7B456-95BC-454C-9929-ED2E9E1E7332}">
      <dgm:prSet/>
      <dgm:spPr/>
      <dgm:t>
        <a:bodyPr/>
        <a:lstStyle/>
        <a:p>
          <a:endParaRPr lang="ru-RU"/>
        </a:p>
      </dgm:t>
    </dgm:pt>
    <dgm:pt modelId="{937CA189-74BF-4F4B-B350-7277AF1A70AB}">
      <dgm:prSet phldrT="[Текст]" custT="1"/>
      <dgm:spPr/>
      <dgm:t>
        <a:bodyPr/>
        <a:lstStyle/>
        <a:p>
          <a:pPr rtl="0"/>
          <a:r>
            <a:rPr lang="ru-RU" sz="20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rPr>
            <a:t>военно-патриотическая игра «Зарница», </a:t>
          </a:r>
          <a:endParaRPr lang="ru-RU" sz="2000" b="1" dirty="0">
            <a:solidFill>
              <a:srgbClr val="0033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3687C5B1-EF4A-4568-B102-31BDDC25C278}" type="parTrans" cxnId="{C328EF5F-0308-4282-8C8B-895A8CB4C7BC}">
      <dgm:prSet/>
      <dgm:spPr/>
      <dgm:t>
        <a:bodyPr/>
        <a:lstStyle/>
        <a:p>
          <a:endParaRPr lang="ru-RU"/>
        </a:p>
      </dgm:t>
    </dgm:pt>
    <dgm:pt modelId="{A84F9877-AC12-4C47-8A5E-5314596176CA}" type="sibTrans" cxnId="{C328EF5F-0308-4282-8C8B-895A8CB4C7BC}">
      <dgm:prSet/>
      <dgm:spPr/>
      <dgm:t>
        <a:bodyPr/>
        <a:lstStyle/>
        <a:p>
          <a:endParaRPr lang="ru-RU"/>
        </a:p>
      </dgm:t>
    </dgm:pt>
    <dgm:pt modelId="{520823D9-3C78-4DEE-9ACF-F107564C3FAF}">
      <dgm:prSet/>
      <dgm:spPr/>
      <dgm:t>
        <a:bodyPr/>
        <a:lstStyle/>
        <a:p>
          <a:r>
            <a:rPr lang="ru-RU" b="1" dirty="0" smtClean="0">
              <a:solidFill>
                <a:srgbClr val="003300"/>
              </a:solidFill>
            </a:rPr>
            <a:t>Социальные партнеры</a:t>
          </a:r>
          <a:endParaRPr lang="ru-RU" b="1" dirty="0">
            <a:solidFill>
              <a:srgbClr val="003300"/>
            </a:solidFill>
          </a:endParaRPr>
        </a:p>
      </dgm:t>
    </dgm:pt>
    <dgm:pt modelId="{D20C79B0-B7E5-4C18-B42D-77AF4B72A7A9}" type="parTrans" cxnId="{7C897F2E-A82B-4E4F-9A90-32A7190E2313}">
      <dgm:prSet/>
      <dgm:spPr/>
      <dgm:t>
        <a:bodyPr/>
        <a:lstStyle/>
        <a:p>
          <a:endParaRPr lang="ru-RU"/>
        </a:p>
      </dgm:t>
    </dgm:pt>
    <dgm:pt modelId="{36E08F18-05CA-4F48-8E72-5E4F949C4E8E}" type="sibTrans" cxnId="{7C897F2E-A82B-4E4F-9A90-32A7190E2313}">
      <dgm:prSet/>
      <dgm:spPr/>
      <dgm:t>
        <a:bodyPr/>
        <a:lstStyle/>
        <a:p>
          <a:endParaRPr lang="ru-RU"/>
        </a:p>
      </dgm:t>
    </dgm:pt>
    <dgm:pt modelId="{70493217-859D-443A-A4C3-3C78E708C852}">
      <dgm:prSet/>
      <dgm:spPr/>
      <dgm:t>
        <a:bodyPr/>
        <a:lstStyle/>
        <a:p>
          <a:endParaRPr lang="ru-RU" sz="900" dirty="0"/>
        </a:p>
      </dgm:t>
    </dgm:pt>
    <dgm:pt modelId="{9C925175-B870-49B3-B23C-5E7341B7399E}" type="parTrans" cxnId="{8A5835DB-A1C5-4F3F-8F43-A68C1FE00AA7}">
      <dgm:prSet/>
      <dgm:spPr/>
      <dgm:t>
        <a:bodyPr/>
        <a:lstStyle/>
        <a:p>
          <a:endParaRPr lang="ru-RU"/>
        </a:p>
      </dgm:t>
    </dgm:pt>
    <dgm:pt modelId="{2C8219B7-F165-49E2-91B9-7E854447AB13}" type="sibTrans" cxnId="{8A5835DB-A1C5-4F3F-8F43-A68C1FE00AA7}">
      <dgm:prSet/>
      <dgm:spPr/>
      <dgm:t>
        <a:bodyPr/>
        <a:lstStyle/>
        <a:p>
          <a:endParaRPr lang="ru-RU"/>
        </a:p>
      </dgm:t>
    </dgm:pt>
    <dgm:pt modelId="{CBF1F0B4-D863-47B0-9EB1-1B73BCAFAC70}">
      <dgm:prSet phldrT="[Текст]" custT="1"/>
      <dgm:spPr/>
      <dgm:t>
        <a:bodyPr/>
        <a:lstStyle/>
        <a:p>
          <a:r>
            <a:rPr lang="ru-RU" sz="18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rPr>
            <a:t>ДОУ участники</a:t>
          </a:r>
          <a:r>
            <a:rPr lang="ru-RU" sz="1800" b="1" baseline="0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rPr>
            <a:t> сетевого проекта, ДЮЦ «МИГ»,  станция туризма и экскурсий «Абрис»</a:t>
          </a:r>
          <a:endParaRPr lang="ru-RU" sz="1800" b="1" dirty="0">
            <a:solidFill>
              <a:srgbClr val="0033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FAF323B3-A428-421B-9B53-AEC811F445A9}" type="parTrans" cxnId="{0D4CAD72-1448-4508-937B-3578AF4634FD}">
      <dgm:prSet/>
      <dgm:spPr/>
      <dgm:t>
        <a:bodyPr/>
        <a:lstStyle/>
        <a:p>
          <a:endParaRPr lang="ru-RU"/>
        </a:p>
      </dgm:t>
    </dgm:pt>
    <dgm:pt modelId="{16E16EB6-6384-4E08-9622-DE90A180E1BB}" type="sibTrans" cxnId="{0D4CAD72-1448-4508-937B-3578AF4634FD}">
      <dgm:prSet/>
      <dgm:spPr/>
      <dgm:t>
        <a:bodyPr/>
        <a:lstStyle/>
        <a:p>
          <a:endParaRPr lang="ru-RU"/>
        </a:p>
      </dgm:t>
    </dgm:pt>
    <dgm:pt modelId="{614725D6-147C-4423-8DD8-06FA5FDF4FB5}">
      <dgm:prSet/>
      <dgm:spPr/>
      <dgm:t>
        <a:bodyPr/>
        <a:lstStyle/>
        <a:p>
          <a:endParaRPr lang="ru-RU" sz="900" dirty="0"/>
        </a:p>
      </dgm:t>
    </dgm:pt>
    <dgm:pt modelId="{D1CAD851-5907-4A7F-BFEE-E7C16B5A12E2}" type="parTrans" cxnId="{EB5D5566-D402-4925-80D5-5F721B8C4F6D}">
      <dgm:prSet/>
      <dgm:spPr/>
      <dgm:t>
        <a:bodyPr/>
        <a:lstStyle/>
        <a:p>
          <a:endParaRPr lang="ru-RU"/>
        </a:p>
      </dgm:t>
    </dgm:pt>
    <dgm:pt modelId="{15A0E514-DDE6-49C0-98FC-07D4C6B782AC}" type="sibTrans" cxnId="{EB5D5566-D402-4925-80D5-5F721B8C4F6D}">
      <dgm:prSet/>
      <dgm:spPr/>
      <dgm:t>
        <a:bodyPr/>
        <a:lstStyle/>
        <a:p>
          <a:endParaRPr lang="ru-RU"/>
        </a:p>
      </dgm:t>
    </dgm:pt>
    <dgm:pt modelId="{43B9A3FB-2D56-4F46-9FB0-D5168FF611DC}">
      <dgm:prSet custT="1"/>
      <dgm:spPr/>
      <dgm:t>
        <a:bodyPr/>
        <a:lstStyle/>
        <a:p>
          <a:pPr rtl="0"/>
          <a:r>
            <a:rPr lang="ru-RU" sz="20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rPr>
            <a:t>проведение спортивных акций:                  семейный велопробег,  веселая лыжня</a:t>
          </a:r>
        </a:p>
      </dgm:t>
    </dgm:pt>
    <dgm:pt modelId="{E4460300-F367-4290-B3BF-60E1372BBE9D}" type="parTrans" cxnId="{2240C89B-8FD1-4D97-89D7-EBCDA7EDB721}">
      <dgm:prSet/>
      <dgm:spPr/>
      <dgm:t>
        <a:bodyPr/>
        <a:lstStyle/>
        <a:p>
          <a:endParaRPr lang="ru-RU"/>
        </a:p>
      </dgm:t>
    </dgm:pt>
    <dgm:pt modelId="{50367E89-35FD-4A63-A105-D6E5829EB1E0}" type="sibTrans" cxnId="{2240C89B-8FD1-4D97-89D7-EBCDA7EDB721}">
      <dgm:prSet/>
      <dgm:spPr/>
      <dgm:t>
        <a:bodyPr/>
        <a:lstStyle/>
        <a:p>
          <a:endParaRPr lang="ru-RU"/>
        </a:p>
      </dgm:t>
    </dgm:pt>
    <dgm:pt modelId="{DA2F5EDC-E181-4B6A-BA90-FDCA122B108F}" type="pres">
      <dgm:prSet presAssocID="{F196B7E0-CCF5-4605-9CDB-6B6A7BDDB561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7130706-69FB-44D3-9B18-E480DE385E9F}" type="pres">
      <dgm:prSet presAssocID="{6B4D4473-5235-4CF5-81ED-AA8BB4FBB58A}" presName="composite" presStyleCnt="0"/>
      <dgm:spPr/>
    </dgm:pt>
    <dgm:pt modelId="{7FD4967F-1CE1-499F-B109-59239D6E5886}" type="pres">
      <dgm:prSet presAssocID="{6B4D4473-5235-4CF5-81ED-AA8BB4FBB58A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3596C1-9E0A-4FBB-A75D-9FE3F05952BC}" type="pres">
      <dgm:prSet presAssocID="{6B4D4473-5235-4CF5-81ED-AA8BB4FBB58A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068897-FD4F-4FDB-8EF6-3927BEDE4AAB}" type="pres">
      <dgm:prSet presAssocID="{2DF205B1-183A-4E57-BF36-81D7C9F243BA}" presName="sp" presStyleCnt="0"/>
      <dgm:spPr/>
    </dgm:pt>
    <dgm:pt modelId="{F1BAE1B1-C396-40F8-91D9-E8F3C04139D9}" type="pres">
      <dgm:prSet presAssocID="{2F881DD3-CE7C-4398-948E-82E24876E62F}" presName="composite" presStyleCnt="0"/>
      <dgm:spPr/>
    </dgm:pt>
    <dgm:pt modelId="{754CAB99-CBD8-4238-9EF7-FA84F1E6AD95}" type="pres">
      <dgm:prSet presAssocID="{2F881DD3-CE7C-4398-948E-82E24876E62F}" presName="parentText" presStyleLbl="alignNode1" presStyleIdx="1" presStyleCnt="4" custLinFactNeighborX="6649" custLinFactNeighborY="226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7247B4-0F04-403A-A4C5-ABB3BF4ECE95}" type="pres">
      <dgm:prSet presAssocID="{2F881DD3-CE7C-4398-948E-82E24876E62F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67FEB0-E63B-41FD-BD75-4712C0087DD6}" type="pres">
      <dgm:prSet presAssocID="{F8779BD6-F93E-4BB2-B3F0-B4B64CB3B740}" presName="sp" presStyleCnt="0"/>
      <dgm:spPr/>
    </dgm:pt>
    <dgm:pt modelId="{E3C3B4E9-D617-4B37-B613-21FE6979AA55}" type="pres">
      <dgm:prSet presAssocID="{F12C2881-5CE6-440C-8636-B421BFF085C0}" presName="composite" presStyleCnt="0"/>
      <dgm:spPr/>
    </dgm:pt>
    <dgm:pt modelId="{2FDCE266-CE32-465B-A6F9-8B7CE6834775}" type="pres">
      <dgm:prSet presAssocID="{F12C2881-5CE6-440C-8636-B421BFF085C0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9DF913-5B4F-4E17-A0AA-468757F5CE4A}" type="pres">
      <dgm:prSet presAssocID="{F12C2881-5CE6-440C-8636-B421BFF085C0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061441-EEE8-4322-ADCB-B7C1FDFAD4EF}" type="pres">
      <dgm:prSet presAssocID="{B3207739-D0BB-4D08-8427-0B1544C67BFB}" presName="sp" presStyleCnt="0"/>
      <dgm:spPr/>
    </dgm:pt>
    <dgm:pt modelId="{FAFA7A02-D028-4EDD-BF93-95DD5699AF12}" type="pres">
      <dgm:prSet presAssocID="{520823D9-3C78-4DEE-9ACF-F107564C3FAF}" presName="composite" presStyleCnt="0"/>
      <dgm:spPr/>
    </dgm:pt>
    <dgm:pt modelId="{526CD0B3-5CFA-4030-9087-AF231608A4D6}" type="pres">
      <dgm:prSet presAssocID="{520823D9-3C78-4DEE-9ACF-F107564C3FAF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BCB984-9FC7-412F-9FEA-4331D9B04DD8}" type="pres">
      <dgm:prSet presAssocID="{520823D9-3C78-4DEE-9ACF-F107564C3FAF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F41FADC-D213-4127-B768-8D44A2F2148D}" type="presOf" srcId="{937CA189-74BF-4F4B-B350-7277AF1A70AB}" destId="{E59DF913-5B4F-4E17-A0AA-468757F5CE4A}" srcOrd="0" destOrd="0" presId="urn:microsoft.com/office/officeart/2005/8/layout/chevron2"/>
    <dgm:cxn modelId="{5C0AA740-AC61-4F60-B633-F161EBDEB2A4}" type="presOf" srcId="{F196B7E0-CCF5-4605-9CDB-6B6A7BDDB561}" destId="{DA2F5EDC-E181-4B6A-BA90-FDCA122B108F}" srcOrd="0" destOrd="0" presId="urn:microsoft.com/office/officeart/2005/8/layout/chevron2"/>
    <dgm:cxn modelId="{0A434083-1FAC-492F-BCEE-4C1F8F20CE94}" type="presOf" srcId="{70493217-859D-443A-A4C3-3C78E708C852}" destId="{CCBCB984-9FC7-412F-9FEA-4331D9B04DD8}" srcOrd="0" destOrd="0" presId="urn:microsoft.com/office/officeart/2005/8/layout/chevron2"/>
    <dgm:cxn modelId="{8A5835DB-A1C5-4F3F-8F43-A68C1FE00AA7}" srcId="{520823D9-3C78-4DEE-9ACF-F107564C3FAF}" destId="{70493217-859D-443A-A4C3-3C78E708C852}" srcOrd="0" destOrd="0" parTransId="{9C925175-B870-49B3-B23C-5E7341B7399E}" sibTransId="{2C8219B7-F165-49E2-91B9-7E854447AB13}"/>
    <dgm:cxn modelId="{7C897F2E-A82B-4E4F-9A90-32A7190E2313}" srcId="{F196B7E0-CCF5-4605-9CDB-6B6A7BDDB561}" destId="{520823D9-3C78-4DEE-9ACF-F107564C3FAF}" srcOrd="3" destOrd="0" parTransId="{D20C79B0-B7E5-4C18-B42D-77AF4B72A7A9}" sibTransId="{36E08F18-05CA-4F48-8E72-5E4F949C4E8E}"/>
    <dgm:cxn modelId="{8930A85F-FF55-4982-AEAA-1D966CCDF0B2}" type="presOf" srcId="{CBF1F0B4-D863-47B0-9EB1-1B73BCAFAC70}" destId="{CCBCB984-9FC7-412F-9FEA-4331D9B04DD8}" srcOrd="0" destOrd="1" presId="urn:microsoft.com/office/officeart/2005/8/layout/chevron2"/>
    <dgm:cxn modelId="{E0E08BA1-DD8F-4FA0-8F28-943505955522}" srcId="{F196B7E0-CCF5-4605-9CDB-6B6A7BDDB561}" destId="{6B4D4473-5235-4CF5-81ED-AA8BB4FBB58A}" srcOrd="0" destOrd="0" parTransId="{BE5DFA5A-07EF-4C00-AF46-AE5CF4DB64FD}" sibTransId="{2DF205B1-183A-4E57-BF36-81D7C9F243BA}"/>
    <dgm:cxn modelId="{EBBE8357-4DE5-42BD-BCC6-AFF177C5180A}" type="presOf" srcId="{43B9A3FB-2D56-4F46-9FB0-D5168FF611DC}" destId="{E59DF913-5B4F-4E17-A0AA-468757F5CE4A}" srcOrd="0" destOrd="1" presId="urn:microsoft.com/office/officeart/2005/8/layout/chevron2"/>
    <dgm:cxn modelId="{EB5D5566-D402-4925-80D5-5F721B8C4F6D}" srcId="{520823D9-3C78-4DEE-9ACF-F107564C3FAF}" destId="{614725D6-147C-4423-8DD8-06FA5FDF4FB5}" srcOrd="2" destOrd="0" parTransId="{D1CAD851-5907-4A7F-BFEE-E7C16B5A12E2}" sibTransId="{15A0E514-DDE6-49C0-98FC-07D4C6B782AC}"/>
    <dgm:cxn modelId="{8893F755-FEB8-47ED-A57F-31F20D6C025B}" type="presOf" srcId="{2F881DD3-CE7C-4398-948E-82E24876E62F}" destId="{754CAB99-CBD8-4238-9EF7-FA84F1E6AD95}" srcOrd="0" destOrd="0" presId="urn:microsoft.com/office/officeart/2005/8/layout/chevron2"/>
    <dgm:cxn modelId="{C328EF5F-0308-4282-8C8B-895A8CB4C7BC}" srcId="{F12C2881-5CE6-440C-8636-B421BFF085C0}" destId="{937CA189-74BF-4F4B-B350-7277AF1A70AB}" srcOrd="0" destOrd="0" parTransId="{3687C5B1-EF4A-4568-B102-31BDDC25C278}" sibTransId="{A84F9877-AC12-4C47-8A5E-5314596176CA}"/>
    <dgm:cxn modelId="{2240C89B-8FD1-4D97-89D7-EBCDA7EDB721}" srcId="{F12C2881-5CE6-440C-8636-B421BFF085C0}" destId="{43B9A3FB-2D56-4F46-9FB0-D5168FF611DC}" srcOrd="1" destOrd="0" parTransId="{E4460300-F367-4290-B3BF-60E1372BBE9D}" sibTransId="{50367E89-35FD-4A63-A105-D6E5829EB1E0}"/>
    <dgm:cxn modelId="{8519A931-0A03-47AC-ADAA-98598342E830}" srcId="{2F881DD3-CE7C-4398-948E-82E24876E62F}" destId="{EE861D4A-531E-450C-95D8-495235BCF206}" srcOrd="0" destOrd="0" parTransId="{B3479AE3-A48F-4274-8B4C-54728B346B88}" sibTransId="{395DAE68-B0F8-4316-A2A2-DA221E18261F}"/>
    <dgm:cxn modelId="{453794D1-6890-4CCD-B108-D33BB1C11F1C}" type="presOf" srcId="{EE861D4A-531E-450C-95D8-495235BCF206}" destId="{9A7247B4-0F04-403A-A4C5-ABB3BF4ECE95}" srcOrd="0" destOrd="0" presId="urn:microsoft.com/office/officeart/2005/8/layout/chevron2"/>
    <dgm:cxn modelId="{BB24C52C-66B0-4C91-94A5-B4B2018862E4}" type="presOf" srcId="{F12C2881-5CE6-440C-8636-B421BFF085C0}" destId="{2FDCE266-CE32-465B-A6F9-8B7CE6834775}" srcOrd="0" destOrd="0" presId="urn:microsoft.com/office/officeart/2005/8/layout/chevron2"/>
    <dgm:cxn modelId="{0D4CAD72-1448-4508-937B-3578AF4634FD}" srcId="{520823D9-3C78-4DEE-9ACF-F107564C3FAF}" destId="{CBF1F0B4-D863-47B0-9EB1-1B73BCAFAC70}" srcOrd="1" destOrd="0" parTransId="{FAF323B3-A428-421B-9B53-AEC811F445A9}" sibTransId="{16E16EB6-6384-4E08-9622-DE90A180E1BB}"/>
    <dgm:cxn modelId="{6105CFE9-35A0-4A5C-9D26-FBA4668D4D74}" type="presOf" srcId="{614725D6-147C-4423-8DD8-06FA5FDF4FB5}" destId="{CCBCB984-9FC7-412F-9FEA-4331D9B04DD8}" srcOrd="0" destOrd="2" presId="urn:microsoft.com/office/officeart/2005/8/layout/chevron2"/>
    <dgm:cxn modelId="{5A014A89-21B7-449D-A0D9-389EA6900B69}" type="presOf" srcId="{6B4D4473-5235-4CF5-81ED-AA8BB4FBB58A}" destId="{7FD4967F-1CE1-499F-B109-59239D6E5886}" srcOrd="0" destOrd="0" presId="urn:microsoft.com/office/officeart/2005/8/layout/chevron2"/>
    <dgm:cxn modelId="{49850749-D462-4314-847E-BD7E1170EFA5}" srcId="{6B4D4473-5235-4CF5-81ED-AA8BB4FBB58A}" destId="{B8FBE613-2651-4AF6-B03A-5F73E1FCCC98}" srcOrd="0" destOrd="0" parTransId="{63C66764-8833-4C21-83C3-EBB38D887F95}" sibTransId="{99C7B673-A7C2-47F5-8525-71D2535D7132}"/>
    <dgm:cxn modelId="{7C36D145-860A-4277-9697-ADDE76BFEAB2}" type="presOf" srcId="{520823D9-3C78-4DEE-9ACF-F107564C3FAF}" destId="{526CD0B3-5CFA-4030-9087-AF231608A4D6}" srcOrd="0" destOrd="0" presId="urn:microsoft.com/office/officeart/2005/8/layout/chevron2"/>
    <dgm:cxn modelId="{BA51F931-6074-47CE-96D7-FC1FAD093D0F}" srcId="{F196B7E0-CCF5-4605-9CDB-6B6A7BDDB561}" destId="{2F881DD3-CE7C-4398-948E-82E24876E62F}" srcOrd="1" destOrd="0" parTransId="{6B098925-3AAB-4341-AB04-199A39304B73}" sibTransId="{F8779BD6-F93E-4BB2-B3F0-B4B64CB3B740}"/>
    <dgm:cxn modelId="{A2BA9E82-8B8C-46E8-A2E7-909982F34A4A}" type="presOf" srcId="{B8FBE613-2651-4AF6-B03A-5F73E1FCCC98}" destId="{083596C1-9E0A-4FBB-A75D-9FE3F05952BC}" srcOrd="0" destOrd="0" presId="urn:microsoft.com/office/officeart/2005/8/layout/chevron2"/>
    <dgm:cxn modelId="{39D7B456-95BC-454C-9929-ED2E9E1E7332}" srcId="{F196B7E0-CCF5-4605-9CDB-6B6A7BDDB561}" destId="{F12C2881-5CE6-440C-8636-B421BFF085C0}" srcOrd="2" destOrd="0" parTransId="{22269B01-25B1-4B05-8884-426203C8FF57}" sibTransId="{B3207739-D0BB-4D08-8427-0B1544C67BFB}"/>
    <dgm:cxn modelId="{95C73927-391B-4EA2-A962-9F9B7E06EFDB}" type="presParOf" srcId="{DA2F5EDC-E181-4B6A-BA90-FDCA122B108F}" destId="{67130706-69FB-44D3-9B18-E480DE385E9F}" srcOrd="0" destOrd="0" presId="urn:microsoft.com/office/officeart/2005/8/layout/chevron2"/>
    <dgm:cxn modelId="{7271F8F6-CB03-4D71-8F1E-FCACF6EDEEBE}" type="presParOf" srcId="{67130706-69FB-44D3-9B18-E480DE385E9F}" destId="{7FD4967F-1CE1-499F-B109-59239D6E5886}" srcOrd="0" destOrd="0" presId="urn:microsoft.com/office/officeart/2005/8/layout/chevron2"/>
    <dgm:cxn modelId="{41841A0B-211C-437C-AFDB-8906D6EE371A}" type="presParOf" srcId="{67130706-69FB-44D3-9B18-E480DE385E9F}" destId="{083596C1-9E0A-4FBB-A75D-9FE3F05952BC}" srcOrd="1" destOrd="0" presId="urn:microsoft.com/office/officeart/2005/8/layout/chevron2"/>
    <dgm:cxn modelId="{426A0904-EBC7-4DED-A987-493E7AAD38FA}" type="presParOf" srcId="{DA2F5EDC-E181-4B6A-BA90-FDCA122B108F}" destId="{FA068897-FD4F-4FDB-8EF6-3927BEDE4AAB}" srcOrd="1" destOrd="0" presId="urn:microsoft.com/office/officeart/2005/8/layout/chevron2"/>
    <dgm:cxn modelId="{C396DEF6-DE38-44D7-92BD-5BFCC6216334}" type="presParOf" srcId="{DA2F5EDC-E181-4B6A-BA90-FDCA122B108F}" destId="{F1BAE1B1-C396-40F8-91D9-E8F3C04139D9}" srcOrd="2" destOrd="0" presId="urn:microsoft.com/office/officeart/2005/8/layout/chevron2"/>
    <dgm:cxn modelId="{0C8F4945-F10E-48B5-82D1-176F9BA1E85A}" type="presParOf" srcId="{F1BAE1B1-C396-40F8-91D9-E8F3C04139D9}" destId="{754CAB99-CBD8-4238-9EF7-FA84F1E6AD95}" srcOrd="0" destOrd="0" presId="urn:microsoft.com/office/officeart/2005/8/layout/chevron2"/>
    <dgm:cxn modelId="{7556F4D6-16AC-491D-9BDB-8F07460D4F5A}" type="presParOf" srcId="{F1BAE1B1-C396-40F8-91D9-E8F3C04139D9}" destId="{9A7247B4-0F04-403A-A4C5-ABB3BF4ECE95}" srcOrd="1" destOrd="0" presId="urn:microsoft.com/office/officeart/2005/8/layout/chevron2"/>
    <dgm:cxn modelId="{55FD8397-C247-4388-802A-0D2835D02182}" type="presParOf" srcId="{DA2F5EDC-E181-4B6A-BA90-FDCA122B108F}" destId="{9167FEB0-E63B-41FD-BD75-4712C0087DD6}" srcOrd="3" destOrd="0" presId="urn:microsoft.com/office/officeart/2005/8/layout/chevron2"/>
    <dgm:cxn modelId="{4F2C94E3-E030-40A2-AEE3-8344663B177B}" type="presParOf" srcId="{DA2F5EDC-E181-4B6A-BA90-FDCA122B108F}" destId="{E3C3B4E9-D617-4B37-B613-21FE6979AA55}" srcOrd="4" destOrd="0" presId="urn:microsoft.com/office/officeart/2005/8/layout/chevron2"/>
    <dgm:cxn modelId="{BAF417AC-C6F6-4724-BA67-DA16E188C428}" type="presParOf" srcId="{E3C3B4E9-D617-4B37-B613-21FE6979AA55}" destId="{2FDCE266-CE32-465B-A6F9-8B7CE6834775}" srcOrd="0" destOrd="0" presId="urn:microsoft.com/office/officeart/2005/8/layout/chevron2"/>
    <dgm:cxn modelId="{D7751734-CBC1-4190-816D-2A83B4943F54}" type="presParOf" srcId="{E3C3B4E9-D617-4B37-B613-21FE6979AA55}" destId="{E59DF913-5B4F-4E17-A0AA-468757F5CE4A}" srcOrd="1" destOrd="0" presId="urn:microsoft.com/office/officeart/2005/8/layout/chevron2"/>
    <dgm:cxn modelId="{3A194306-B603-40D8-BC05-BB76B91A55CC}" type="presParOf" srcId="{DA2F5EDC-E181-4B6A-BA90-FDCA122B108F}" destId="{BD061441-EEE8-4322-ADCB-B7C1FDFAD4EF}" srcOrd="5" destOrd="0" presId="urn:microsoft.com/office/officeart/2005/8/layout/chevron2"/>
    <dgm:cxn modelId="{635DD7C0-A0E6-4F61-9665-74C00B3C4A36}" type="presParOf" srcId="{DA2F5EDC-E181-4B6A-BA90-FDCA122B108F}" destId="{FAFA7A02-D028-4EDD-BF93-95DD5699AF12}" srcOrd="6" destOrd="0" presId="urn:microsoft.com/office/officeart/2005/8/layout/chevron2"/>
    <dgm:cxn modelId="{E9C9B99B-DE24-4A22-BD4A-B56782181EBC}" type="presParOf" srcId="{FAFA7A02-D028-4EDD-BF93-95DD5699AF12}" destId="{526CD0B3-5CFA-4030-9087-AF231608A4D6}" srcOrd="0" destOrd="0" presId="urn:microsoft.com/office/officeart/2005/8/layout/chevron2"/>
    <dgm:cxn modelId="{84D8F991-E261-4A6A-BB79-6D6DD2EA6A88}" type="presParOf" srcId="{FAFA7A02-D028-4EDD-BF93-95DD5699AF12}" destId="{CCBCB984-9FC7-412F-9FEA-4331D9B04DD8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196B7E0-CCF5-4605-9CDB-6B6A7BDDB561}" type="doc">
      <dgm:prSet loTypeId="urn:microsoft.com/office/officeart/2005/8/layout/chevron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6B4D4473-5235-4CF5-81ED-AA8BB4FBB58A}">
      <dgm:prSet phldrT="[Текст]"/>
      <dgm:spPr/>
      <dgm:t>
        <a:bodyPr/>
        <a:lstStyle/>
        <a:p>
          <a:r>
            <a:rPr lang="ru-RU" b="1" dirty="0" smtClean="0">
              <a:solidFill>
                <a:srgbClr val="003300"/>
              </a:solidFill>
            </a:rPr>
            <a:t>Кураторы проекта</a:t>
          </a:r>
        </a:p>
      </dgm:t>
    </dgm:pt>
    <dgm:pt modelId="{BE5DFA5A-07EF-4C00-AF46-AE5CF4DB64FD}" type="parTrans" cxnId="{E0E08BA1-DD8F-4FA0-8F28-943505955522}">
      <dgm:prSet/>
      <dgm:spPr/>
      <dgm:t>
        <a:bodyPr/>
        <a:lstStyle/>
        <a:p>
          <a:endParaRPr lang="ru-RU"/>
        </a:p>
      </dgm:t>
    </dgm:pt>
    <dgm:pt modelId="{2DF205B1-183A-4E57-BF36-81D7C9F243BA}" type="sibTrans" cxnId="{E0E08BA1-DD8F-4FA0-8F28-943505955522}">
      <dgm:prSet/>
      <dgm:spPr/>
      <dgm:t>
        <a:bodyPr/>
        <a:lstStyle/>
        <a:p>
          <a:endParaRPr lang="ru-RU"/>
        </a:p>
      </dgm:t>
    </dgm:pt>
    <dgm:pt modelId="{B8FBE613-2651-4AF6-B03A-5F73E1FCCC98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rPr>
            <a:t>Педагоги</a:t>
          </a:r>
          <a:r>
            <a:rPr lang="ru-RU" sz="2000" b="1" baseline="0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rPr>
            <a:t> ДОУ</a:t>
          </a:r>
          <a:endParaRPr lang="ru-RU" sz="2000" b="1" dirty="0">
            <a:solidFill>
              <a:srgbClr val="0033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63C66764-8833-4C21-83C3-EBB38D887F95}" type="parTrans" cxnId="{49850749-D462-4314-847E-BD7E1170EFA5}">
      <dgm:prSet/>
      <dgm:spPr/>
      <dgm:t>
        <a:bodyPr/>
        <a:lstStyle/>
        <a:p>
          <a:endParaRPr lang="ru-RU"/>
        </a:p>
      </dgm:t>
    </dgm:pt>
    <dgm:pt modelId="{99C7B673-A7C2-47F5-8525-71D2535D7132}" type="sibTrans" cxnId="{49850749-D462-4314-847E-BD7E1170EFA5}">
      <dgm:prSet/>
      <dgm:spPr/>
      <dgm:t>
        <a:bodyPr/>
        <a:lstStyle/>
        <a:p>
          <a:endParaRPr lang="ru-RU"/>
        </a:p>
      </dgm:t>
    </dgm:pt>
    <dgm:pt modelId="{2F881DD3-CE7C-4398-948E-82E24876E62F}">
      <dgm:prSet phldrT="[Текст]"/>
      <dgm:spPr/>
      <dgm:t>
        <a:bodyPr/>
        <a:lstStyle/>
        <a:p>
          <a:r>
            <a:rPr lang="ru-RU" b="1" dirty="0" smtClean="0">
              <a:solidFill>
                <a:srgbClr val="003300"/>
              </a:solidFill>
            </a:rPr>
            <a:t>Участники</a:t>
          </a:r>
          <a:endParaRPr lang="ru-RU" b="1" dirty="0">
            <a:solidFill>
              <a:srgbClr val="003300"/>
            </a:solidFill>
          </a:endParaRPr>
        </a:p>
      </dgm:t>
    </dgm:pt>
    <dgm:pt modelId="{6B098925-3AAB-4341-AB04-199A39304B73}" type="parTrans" cxnId="{BA51F931-6074-47CE-96D7-FC1FAD093D0F}">
      <dgm:prSet/>
      <dgm:spPr/>
      <dgm:t>
        <a:bodyPr/>
        <a:lstStyle/>
        <a:p>
          <a:endParaRPr lang="ru-RU"/>
        </a:p>
      </dgm:t>
    </dgm:pt>
    <dgm:pt modelId="{F8779BD6-F93E-4BB2-B3F0-B4B64CB3B740}" type="sibTrans" cxnId="{BA51F931-6074-47CE-96D7-FC1FAD093D0F}">
      <dgm:prSet/>
      <dgm:spPr/>
      <dgm:t>
        <a:bodyPr/>
        <a:lstStyle/>
        <a:p>
          <a:endParaRPr lang="ru-RU"/>
        </a:p>
      </dgm:t>
    </dgm:pt>
    <dgm:pt modelId="{EE861D4A-531E-450C-95D8-495235BCF206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rPr>
            <a:t>Педагоги, воспитанники с признаками интеллектуальной одаренности,</a:t>
          </a:r>
          <a:r>
            <a:rPr lang="ru-RU" sz="2000" b="1" baseline="0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rPr>
            <a:t>                        родители (законные представители)</a:t>
          </a:r>
          <a:endParaRPr lang="ru-RU" sz="2000" b="1" dirty="0">
            <a:solidFill>
              <a:srgbClr val="0033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B3479AE3-A48F-4274-8B4C-54728B346B88}" type="parTrans" cxnId="{8519A931-0A03-47AC-ADAA-98598342E830}">
      <dgm:prSet/>
      <dgm:spPr/>
      <dgm:t>
        <a:bodyPr/>
        <a:lstStyle/>
        <a:p>
          <a:endParaRPr lang="ru-RU"/>
        </a:p>
      </dgm:t>
    </dgm:pt>
    <dgm:pt modelId="{395DAE68-B0F8-4316-A2A2-DA221E18261F}" type="sibTrans" cxnId="{8519A931-0A03-47AC-ADAA-98598342E830}">
      <dgm:prSet/>
      <dgm:spPr/>
      <dgm:t>
        <a:bodyPr/>
        <a:lstStyle/>
        <a:p>
          <a:endParaRPr lang="ru-RU"/>
        </a:p>
      </dgm:t>
    </dgm:pt>
    <dgm:pt modelId="{F12C2881-5CE6-440C-8636-B421BFF085C0}">
      <dgm:prSet phldrT="[Текст]"/>
      <dgm:spPr/>
      <dgm:t>
        <a:bodyPr/>
        <a:lstStyle/>
        <a:p>
          <a:r>
            <a:rPr lang="ru-RU" b="1" dirty="0" smtClean="0">
              <a:solidFill>
                <a:srgbClr val="003300"/>
              </a:solidFill>
            </a:rPr>
            <a:t>Мероприятия</a:t>
          </a:r>
          <a:endParaRPr lang="ru-RU" b="1" dirty="0">
            <a:solidFill>
              <a:srgbClr val="003300"/>
            </a:solidFill>
          </a:endParaRPr>
        </a:p>
      </dgm:t>
    </dgm:pt>
    <dgm:pt modelId="{22269B01-25B1-4B05-8884-426203C8FF57}" type="parTrans" cxnId="{39D7B456-95BC-454C-9929-ED2E9E1E7332}">
      <dgm:prSet/>
      <dgm:spPr/>
      <dgm:t>
        <a:bodyPr/>
        <a:lstStyle/>
        <a:p>
          <a:endParaRPr lang="ru-RU"/>
        </a:p>
      </dgm:t>
    </dgm:pt>
    <dgm:pt modelId="{B3207739-D0BB-4D08-8427-0B1544C67BFB}" type="sibTrans" cxnId="{39D7B456-95BC-454C-9929-ED2E9E1E7332}">
      <dgm:prSet/>
      <dgm:spPr/>
      <dgm:t>
        <a:bodyPr/>
        <a:lstStyle/>
        <a:p>
          <a:endParaRPr lang="ru-RU"/>
        </a:p>
      </dgm:t>
    </dgm:pt>
    <dgm:pt modelId="{937CA189-74BF-4F4B-B350-7277AF1A70AB}">
      <dgm:prSet phldrT="[Текст]" custT="1"/>
      <dgm:spPr/>
      <dgm:t>
        <a:bodyPr/>
        <a:lstStyle/>
        <a:p>
          <a:pPr rtl="0"/>
          <a:r>
            <a:rPr lang="ru-RU" sz="18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rPr>
            <a:t>Клуб интеллектуального</a:t>
          </a:r>
          <a:r>
            <a:rPr lang="ru-RU" sz="1800" b="1" baseline="0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rPr>
            <a:t> досуга:                турнир по шашкам,  турнир по шахматам, интеллектуальные викторины и игры: «Что? Где? Когда?», «Умники и умницы»</a:t>
          </a:r>
          <a:endParaRPr lang="ru-RU" sz="1800" b="1" dirty="0">
            <a:solidFill>
              <a:srgbClr val="0033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3687C5B1-EF4A-4568-B102-31BDDC25C278}" type="parTrans" cxnId="{C328EF5F-0308-4282-8C8B-895A8CB4C7BC}">
      <dgm:prSet/>
      <dgm:spPr/>
      <dgm:t>
        <a:bodyPr/>
        <a:lstStyle/>
        <a:p>
          <a:endParaRPr lang="ru-RU"/>
        </a:p>
      </dgm:t>
    </dgm:pt>
    <dgm:pt modelId="{A84F9877-AC12-4C47-8A5E-5314596176CA}" type="sibTrans" cxnId="{C328EF5F-0308-4282-8C8B-895A8CB4C7BC}">
      <dgm:prSet/>
      <dgm:spPr/>
      <dgm:t>
        <a:bodyPr/>
        <a:lstStyle/>
        <a:p>
          <a:endParaRPr lang="ru-RU"/>
        </a:p>
      </dgm:t>
    </dgm:pt>
    <dgm:pt modelId="{520823D9-3C78-4DEE-9ACF-F107564C3FAF}">
      <dgm:prSet/>
      <dgm:spPr/>
      <dgm:t>
        <a:bodyPr/>
        <a:lstStyle/>
        <a:p>
          <a:r>
            <a:rPr lang="ru-RU" b="1" dirty="0" smtClean="0">
              <a:solidFill>
                <a:srgbClr val="003300"/>
              </a:solidFill>
            </a:rPr>
            <a:t>Социальные партнеры</a:t>
          </a:r>
          <a:endParaRPr lang="ru-RU" b="1" dirty="0">
            <a:solidFill>
              <a:srgbClr val="003300"/>
            </a:solidFill>
          </a:endParaRPr>
        </a:p>
      </dgm:t>
    </dgm:pt>
    <dgm:pt modelId="{D20C79B0-B7E5-4C18-B42D-77AF4B72A7A9}" type="parTrans" cxnId="{7C897F2E-A82B-4E4F-9A90-32A7190E2313}">
      <dgm:prSet/>
      <dgm:spPr/>
      <dgm:t>
        <a:bodyPr/>
        <a:lstStyle/>
        <a:p>
          <a:endParaRPr lang="ru-RU"/>
        </a:p>
      </dgm:t>
    </dgm:pt>
    <dgm:pt modelId="{36E08F18-05CA-4F48-8E72-5E4F949C4E8E}" type="sibTrans" cxnId="{7C897F2E-A82B-4E4F-9A90-32A7190E2313}">
      <dgm:prSet/>
      <dgm:spPr/>
      <dgm:t>
        <a:bodyPr/>
        <a:lstStyle/>
        <a:p>
          <a:endParaRPr lang="ru-RU"/>
        </a:p>
      </dgm:t>
    </dgm:pt>
    <dgm:pt modelId="{70493217-859D-443A-A4C3-3C78E708C852}">
      <dgm:prSet/>
      <dgm:spPr/>
      <dgm:t>
        <a:bodyPr/>
        <a:lstStyle/>
        <a:p>
          <a:endParaRPr lang="ru-RU" sz="900" dirty="0"/>
        </a:p>
      </dgm:t>
    </dgm:pt>
    <dgm:pt modelId="{9C925175-B870-49B3-B23C-5E7341B7399E}" type="parTrans" cxnId="{8A5835DB-A1C5-4F3F-8F43-A68C1FE00AA7}">
      <dgm:prSet/>
      <dgm:spPr/>
      <dgm:t>
        <a:bodyPr/>
        <a:lstStyle/>
        <a:p>
          <a:endParaRPr lang="ru-RU"/>
        </a:p>
      </dgm:t>
    </dgm:pt>
    <dgm:pt modelId="{2C8219B7-F165-49E2-91B9-7E854447AB13}" type="sibTrans" cxnId="{8A5835DB-A1C5-4F3F-8F43-A68C1FE00AA7}">
      <dgm:prSet/>
      <dgm:spPr/>
      <dgm:t>
        <a:bodyPr/>
        <a:lstStyle/>
        <a:p>
          <a:endParaRPr lang="ru-RU"/>
        </a:p>
      </dgm:t>
    </dgm:pt>
    <dgm:pt modelId="{CBF1F0B4-D863-47B0-9EB1-1B73BCAFAC70}">
      <dgm:prSet phldrT="[Текст]" custT="1"/>
      <dgm:spPr/>
      <dgm:t>
        <a:bodyPr/>
        <a:lstStyle/>
        <a:p>
          <a:r>
            <a:rPr lang="ru-RU" sz="18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rPr>
            <a:t>ДОУ участники</a:t>
          </a:r>
          <a:r>
            <a:rPr lang="ru-RU" sz="1800" b="1" baseline="0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rPr>
            <a:t> сетевого проекта,                             </a:t>
          </a:r>
          <a:r>
            <a:rPr lang="ru-RU" b="1" baseline="0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rPr>
            <a:t>МОУ СОШ № 2, 52, 77</a:t>
          </a:r>
          <a:endParaRPr lang="ru-RU" sz="1800" b="1" dirty="0">
            <a:solidFill>
              <a:srgbClr val="0033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FAF323B3-A428-421B-9B53-AEC811F445A9}" type="parTrans" cxnId="{0D4CAD72-1448-4508-937B-3578AF4634FD}">
      <dgm:prSet/>
      <dgm:spPr/>
      <dgm:t>
        <a:bodyPr/>
        <a:lstStyle/>
        <a:p>
          <a:endParaRPr lang="ru-RU"/>
        </a:p>
      </dgm:t>
    </dgm:pt>
    <dgm:pt modelId="{16E16EB6-6384-4E08-9622-DE90A180E1BB}" type="sibTrans" cxnId="{0D4CAD72-1448-4508-937B-3578AF4634FD}">
      <dgm:prSet/>
      <dgm:spPr/>
      <dgm:t>
        <a:bodyPr/>
        <a:lstStyle/>
        <a:p>
          <a:endParaRPr lang="ru-RU"/>
        </a:p>
      </dgm:t>
    </dgm:pt>
    <dgm:pt modelId="{614725D6-147C-4423-8DD8-06FA5FDF4FB5}">
      <dgm:prSet/>
      <dgm:spPr/>
      <dgm:t>
        <a:bodyPr/>
        <a:lstStyle/>
        <a:p>
          <a:endParaRPr lang="ru-RU" sz="900" dirty="0"/>
        </a:p>
      </dgm:t>
    </dgm:pt>
    <dgm:pt modelId="{D1CAD851-5907-4A7F-BFEE-E7C16B5A12E2}" type="parTrans" cxnId="{EB5D5566-D402-4925-80D5-5F721B8C4F6D}">
      <dgm:prSet/>
      <dgm:spPr/>
      <dgm:t>
        <a:bodyPr/>
        <a:lstStyle/>
        <a:p>
          <a:endParaRPr lang="ru-RU"/>
        </a:p>
      </dgm:t>
    </dgm:pt>
    <dgm:pt modelId="{15A0E514-DDE6-49C0-98FC-07D4C6B782AC}" type="sibTrans" cxnId="{EB5D5566-D402-4925-80D5-5F721B8C4F6D}">
      <dgm:prSet/>
      <dgm:spPr/>
      <dgm:t>
        <a:bodyPr/>
        <a:lstStyle/>
        <a:p>
          <a:endParaRPr lang="ru-RU"/>
        </a:p>
      </dgm:t>
    </dgm:pt>
    <dgm:pt modelId="{DA2F5EDC-E181-4B6A-BA90-FDCA122B108F}" type="pres">
      <dgm:prSet presAssocID="{F196B7E0-CCF5-4605-9CDB-6B6A7BDDB561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7130706-69FB-44D3-9B18-E480DE385E9F}" type="pres">
      <dgm:prSet presAssocID="{6B4D4473-5235-4CF5-81ED-AA8BB4FBB58A}" presName="composite" presStyleCnt="0"/>
      <dgm:spPr/>
    </dgm:pt>
    <dgm:pt modelId="{7FD4967F-1CE1-499F-B109-59239D6E5886}" type="pres">
      <dgm:prSet presAssocID="{6B4D4473-5235-4CF5-81ED-AA8BB4FBB58A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3596C1-9E0A-4FBB-A75D-9FE3F05952BC}" type="pres">
      <dgm:prSet presAssocID="{6B4D4473-5235-4CF5-81ED-AA8BB4FBB58A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068897-FD4F-4FDB-8EF6-3927BEDE4AAB}" type="pres">
      <dgm:prSet presAssocID="{2DF205B1-183A-4E57-BF36-81D7C9F243BA}" presName="sp" presStyleCnt="0"/>
      <dgm:spPr/>
    </dgm:pt>
    <dgm:pt modelId="{F1BAE1B1-C396-40F8-91D9-E8F3C04139D9}" type="pres">
      <dgm:prSet presAssocID="{2F881DD3-CE7C-4398-948E-82E24876E62F}" presName="composite" presStyleCnt="0"/>
      <dgm:spPr/>
    </dgm:pt>
    <dgm:pt modelId="{754CAB99-CBD8-4238-9EF7-FA84F1E6AD95}" type="pres">
      <dgm:prSet presAssocID="{2F881DD3-CE7C-4398-948E-82E24876E62F}" presName="parentText" presStyleLbl="alignNode1" presStyleIdx="1" presStyleCnt="4" custLinFactNeighborX="6649" custLinFactNeighborY="226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7247B4-0F04-403A-A4C5-ABB3BF4ECE95}" type="pres">
      <dgm:prSet presAssocID="{2F881DD3-CE7C-4398-948E-82E24876E62F}" presName="descendantText" presStyleLbl="alignAcc1" presStyleIdx="1" presStyleCnt="4" custScaleY="1285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67FEB0-E63B-41FD-BD75-4712C0087DD6}" type="pres">
      <dgm:prSet presAssocID="{F8779BD6-F93E-4BB2-B3F0-B4B64CB3B740}" presName="sp" presStyleCnt="0"/>
      <dgm:spPr/>
    </dgm:pt>
    <dgm:pt modelId="{E3C3B4E9-D617-4B37-B613-21FE6979AA55}" type="pres">
      <dgm:prSet presAssocID="{F12C2881-5CE6-440C-8636-B421BFF085C0}" presName="composite" presStyleCnt="0"/>
      <dgm:spPr/>
    </dgm:pt>
    <dgm:pt modelId="{2FDCE266-CE32-465B-A6F9-8B7CE6834775}" type="pres">
      <dgm:prSet presAssocID="{F12C2881-5CE6-440C-8636-B421BFF085C0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9DF913-5B4F-4E17-A0AA-468757F5CE4A}" type="pres">
      <dgm:prSet presAssocID="{F12C2881-5CE6-440C-8636-B421BFF085C0}" presName="descendantText" presStyleLbl="alignAcc1" presStyleIdx="2" presStyleCnt="4" custScaleY="1274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061441-EEE8-4322-ADCB-B7C1FDFAD4EF}" type="pres">
      <dgm:prSet presAssocID="{B3207739-D0BB-4D08-8427-0B1544C67BFB}" presName="sp" presStyleCnt="0"/>
      <dgm:spPr/>
    </dgm:pt>
    <dgm:pt modelId="{FAFA7A02-D028-4EDD-BF93-95DD5699AF12}" type="pres">
      <dgm:prSet presAssocID="{520823D9-3C78-4DEE-9ACF-F107564C3FAF}" presName="composite" presStyleCnt="0"/>
      <dgm:spPr/>
    </dgm:pt>
    <dgm:pt modelId="{526CD0B3-5CFA-4030-9087-AF231608A4D6}" type="pres">
      <dgm:prSet presAssocID="{520823D9-3C78-4DEE-9ACF-F107564C3FAF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BCB984-9FC7-412F-9FEA-4331D9B04DD8}" type="pres">
      <dgm:prSet presAssocID="{520823D9-3C78-4DEE-9ACF-F107564C3FAF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5A04188-42DB-4D81-B3B4-55EFB6B08CF3}" type="presOf" srcId="{937CA189-74BF-4F4B-B350-7277AF1A70AB}" destId="{E59DF913-5B4F-4E17-A0AA-468757F5CE4A}" srcOrd="0" destOrd="0" presId="urn:microsoft.com/office/officeart/2005/8/layout/chevron2"/>
    <dgm:cxn modelId="{BA51F931-6074-47CE-96D7-FC1FAD093D0F}" srcId="{F196B7E0-CCF5-4605-9CDB-6B6A7BDDB561}" destId="{2F881DD3-CE7C-4398-948E-82E24876E62F}" srcOrd="1" destOrd="0" parTransId="{6B098925-3AAB-4341-AB04-199A39304B73}" sibTransId="{F8779BD6-F93E-4BB2-B3F0-B4B64CB3B740}"/>
    <dgm:cxn modelId="{C797A977-BA77-47A6-8F93-F5896CD3D7F8}" type="presOf" srcId="{EE861D4A-531E-450C-95D8-495235BCF206}" destId="{9A7247B4-0F04-403A-A4C5-ABB3BF4ECE95}" srcOrd="0" destOrd="0" presId="urn:microsoft.com/office/officeart/2005/8/layout/chevron2"/>
    <dgm:cxn modelId="{A678A110-6D1F-4A7A-AE7A-99E0C176269F}" type="presOf" srcId="{520823D9-3C78-4DEE-9ACF-F107564C3FAF}" destId="{526CD0B3-5CFA-4030-9087-AF231608A4D6}" srcOrd="0" destOrd="0" presId="urn:microsoft.com/office/officeart/2005/8/layout/chevron2"/>
    <dgm:cxn modelId="{72DD3EE4-BF28-4923-8EBF-4136195D647C}" type="presOf" srcId="{614725D6-147C-4423-8DD8-06FA5FDF4FB5}" destId="{CCBCB984-9FC7-412F-9FEA-4331D9B04DD8}" srcOrd="0" destOrd="2" presId="urn:microsoft.com/office/officeart/2005/8/layout/chevron2"/>
    <dgm:cxn modelId="{C328EF5F-0308-4282-8C8B-895A8CB4C7BC}" srcId="{F12C2881-5CE6-440C-8636-B421BFF085C0}" destId="{937CA189-74BF-4F4B-B350-7277AF1A70AB}" srcOrd="0" destOrd="0" parTransId="{3687C5B1-EF4A-4568-B102-31BDDC25C278}" sibTransId="{A84F9877-AC12-4C47-8A5E-5314596176CA}"/>
    <dgm:cxn modelId="{8519A931-0A03-47AC-ADAA-98598342E830}" srcId="{2F881DD3-CE7C-4398-948E-82E24876E62F}" destId="{EE861D4A-531E-450C-95D8-495235BCF206}" srcOrd="0" destOrd="0" parTransId="{B3479AE3-A48F-4274-8B4C-54728B346B88}" sibTransId="{395DAE68-B0F8-4316-A2A2-DA221E18261F}"/>
    <dgm:cxn modelId="{49850749-D462-4314-847E-BD7E1170EFA5}" srcId="{6B4D4473-5235-4CF5-81ED-AA8BB4FBB58A}" destId="{B8FBE613-2651-4AF6-B03A-5F73E1FCCC98}" srcOrd="0" destOrd="0" parTransId="{63C66764-8833-4C21-83C3-EBB38D887F95}" sibTransId="{99C7B673-A7C2-47F5-8525-71D2535D7132}"/>
    <dgm:cxn modelId="{0D4CAD72-1448-4508-937B-3578AF4634FD}" srcId="{520823D9-3C78-4DEE-9ACF-F107564C3FAF}" destId="{CBF1F0B4-D863-47B0-9EB1-1B73BCAFAC70}" srcOrd="1" destOrd="0" parTransId="{FAF323B3-A428-421B-9B53-AEC811F445A9}" sibTransId="{16E16EB6-6384-4E08-9622-DE90A180E1BB}"/>
    <dgm:cxn modelId="{1E4E33A8-9EA3-413C-8460-57D8DC9AF91B}" type="presOf" srcId="{6B4D4473-5235-4CF5-81ED-AA8BB4FBB58A}" destId="{7FD4967F-1CE1-499F-B109-59239D6E5886}" srcOrd="0" destOrd="0" presId="urn:microsoft.com/office/officeart/2005/8/layout/chevron2"/>
    <dgm:cxn modelId="{E0E08BA1-DD8F-4FA0-8F28-943505955522}" srcId="{F196B7E0-CCF5-4605-9CDB-6B6A7BDDB561}" destId="{6B4D4473-5235-4CF5-81ED-AA8BB4FBB58A}" srcOrd="0" destOrd="0" parTransId="{BE5DFA5A-07EF-4C00-AF46-AE5CF4DB64FD}" sibTransId="{2DF205B1-183A-4E57-BF36-81D7C9F243BA}"/>
    <dgm:cxn modelId="{9C265F24-CB8A-4272-92B1-E8ACFE92EFA7}" type="presOf" srcId="{F196B7E0-CCF5-4605-9CDB-6B6A7BDDB561}" destId="{DA2F5EDC-E181-4B6A-BA90-FDCA122B108F}" srcOrd="0" destOrd="0" presId="urn:microsoft.com/office/officeart/2005/8/layout/chevron2"/>
    <dgm:cxn modelId="{234AF99A-0439-4377-B1E3-DA587B5355B4}" type="presOf" srcId="{CBF1F0B4-D863-47B0-9EB1-1B73BCAFAC70}" destId="{CCBCB984-9FC7-412F-9FEA-4331D9B04DD8}" srcOrd="0" destOrd="1" presId="urn:microsoft.com/office/officeart/2005/8/layout/chevron2"/>
    <dgm:cxn modelId="{7C897F2E-A82B-4E4F-9A90-32A7190E2313}" srcId="{F196B7E0-CCF5-4605-9CDB-6B6A7BDDB561}" destId="{520823D9-3C78-4DEE-9ACF-F107564C3FAF}" srcOrd="3" destOrd="0" parTransId="{D20C79B0-B7E5-4C18-B42D-77AF4B72A7A9}" sibTransId="{36E08F18-05CA-4F48-8E72-5E4F949C4E8E}"/>
    <dgm:cxn modelId="{39D7B456-95BC-454C-9929-ED2E9E1E7332}" srcId="{F196B7E0-CCF5-4605-9CDB-6B6A7BDDB561}" destId="{F12C2881-5CE6-440C-8636-B421BFF085C0}" srcOrd="2" destOrd="0" parTransId="{22269B01-25B1-4B05-8884-426203C8FF57}" sibTransId="{B3207739-D0BB-4D08-8427-0B1544C67BFB}"/>
    <dgm:cxn modelId="{E82EC2BE-C080-44A5-A4B6-A4CFEC9C73C5}" type="presOf" srcId="{B8FBE613-2651-4AF6-B03A-5F73E1FCCC98}" destId="{083596C1-9E0A-4FBB-A75D-9FE3F05952BC}" srcOrd="0" destOrd="0" presId="urn:microsoft.com/office/officeart/2005/8/layout/chevron2"/>
    <dgm:cxn modelId="{0C78171F-CD4A-4588-A6B0-6746B43E058D}" type="presOf" srcId="{2F881DD3-CE7C-4398-948E-82E24876E62F}" destId="{754CAB99-CBD8-4238-9EF7-FA84F1E6AD95}" srcOrd="0" destOrd="0" presId="urn:microsoft.com/office/officeart/2005/8/layout/chevron2"/>
    <dgm:cxn modelId="{0551B3BC-040D-49D7-9D76-9A9EF7ABA219}" type="presOf" srcId="{70493217-859D-443A-A4C3-3C78E708C852}" destId="{CCBCB984-9FC7-412F-9FEA-4331D9B04DD8}" srcOrd="0" destOrd="0" presId="urn:microsoft.com/office/officeart/2005/8/layout/chevron2"/>
    <dgm:cxn modelId="{8A5835DB-A1C5-4F3F-8F43-A68C1FE00AA7}" srcId="{520823D9-3C78-4DEE-9ACF-F107564C3FAF}" destId="{70493217-859D-443A-A4C3-3C78E708C852}" srcOrd="0" destOrd="0" parTransId="{9C925175-B870-49B3-B23C-5E7341B7399E}" sibTransId="{2C8219B7-F165-49E2-91B9-7E854447AB13}"/>
    <dgm:cxn modelId="{EB5D5566-D402-4925-80D5-5F721B8C4F6D}" srcId="{520823D9-3C78-4DEE-9ACF-F107564C3FAF}" destId="{614725D6-147C-4423-8DD8-06FA5FDF4FB5}" srcOrd="2" destOrd="0" parTransId="{D1CAD851-5907-4A7F-BFEE-E7C16B5A12E2}" sibTransId="{15A0E514-DDE6-49C0-98FC-07D4C6B782AC}"/>
    <dgm:cxn modelId="{26D092AA-6277-4394-B7D2-E23D93E4A4BF}" type="presOf" srcId="{F12C2881-5CE6-440C-8636-B421BFF085C0}" destId="{2FDCE266-CE32-465B-A6F9-8B7CE6834775}" srcOrd="0" destOrd="0" presId="urn:microsoft.com/office/officeart/2005/8/layout/chevron2"/>
    <dgm:cxn modelId="{E5108A7F-6CBB-4377-9589-2513F21075E9}" type="presParOf" srcId="{DA2F5EDC-E181-4B6A-BA90-FDCA122B108F}" destId="{67130706-69FB-44D3-9B18-E480DE385E9F}" srcOrd="0" destOrd="0" presId="urn:microsoft.com/office/officeart/2005/8/layout/chevron2"/>
    <dgm:cxn modelId="{38D0A499-F940-43C3-96A6-2035EE1007B4}" type="presParOf" srcId="{67130706-69FB-44D3-9B18-E480DE385E9F}" destId="{7FD4967F-1CE1-499F-B109-59239D6E5886}" srcOrd="0" destOrd="0" presId="urn:microsoft.com/office/officeart/2005/8/layout/chevron2"/>
    <dgm:cxn modelId="{292E4560-FE92-4D3A-B8F2-777037F605FA}" type="presParOf" srcId="{67130706-69FB-44D3-9B18-E480DE385E9F}" destId="{083596C1-9E0A-4FBB-A75D-9FE3F05952BC}" srcOrd="1" destOrd="0" presId="urn:microsoft.com/office/officeart/2005/8/layout/chevron2"/>
    <dgm:cxn modelId="{6891E05C-5071-4B05-B9B5-D3EE053CD7A8}" type="presParOf" srcId="{DA2F5EDC-E181-4B6A-BA90-FDCA122B108F}" destId="{FA068897-FD4F-4FDB-8EF6-3927BEDE4AAB}" srcOrd="1" destOrd="0" presId="urn:microsoft.com/office/officeart/2005/8/layout/chevron2"/>
    <dgm:cxn modelId="{74D68D27-FF0B-4A3B-9AE0-49026D823178}" type="presParOf" srcId="{DA2F5EDC-E181-4B6A-BA90-FDCA122B108F}" destId="{F1BAE1B1-C396-40F8-91D9-E8F3C04139D9}" srcOrd="2" destOrd="0" presId="urn:microsoft.com/office/officeart/2005/8/layout/chevron2"/>
    <dgm:cxn modelId="{22247A27-7836-4A8B-8655-16D85B77BE61}" type="presParOf" srcId="{F1BAE1B1-C396-40F8-91D9-E8F3C04139D9}" destId="{754CAB99-CBD8-4238-9EF7-FA84F1E6AD95}" srcOrd="0" destOrd="0" presId="urn:microsoft.com/office/officeart/2005/8/layout/chevron2"/>
    <dgm:cxn modelId="{F156E9FE-4E6D-407A-8EAB-DB7F8E2237D1}" type="presParOf" srcId="{F1BAE1B1-C396-40F8-91D9-E8F3C04139D9}" destId="{9A7247B4-0F04-403A-A4C5-ABB3BF4ECE95}" srcOrd="1" destOrd="0" presId="urn:microsoft.com/office/officeart/2005/8/layout/chevron2"/>
    <dgm:cxn modelId="{3A291B8A-89F2-464C-BBD5-746BF91BEFDD}" type="presParOf" srcId="{DA2F5EDC-E181-4B6A-BA90-FDCA122B108F}" destId="{9167FEB0-E63B-41FD-BD75-4712C0087DD6}" srcOrd="3" destOrd="0" presId="urn:microsoft.com/office/officeart/2005/8/layout/chevron2"/>
    <dgm:cxn modelId="{3140A265-6A93-4F8D-B0CF-8659E6C432BF}" type="presParOf" srcId="{DA2F5EDC-E181-4B6A-BA90-FDCA122B108F}" destId="{E3C3B4E9-D617-4B37-B613-21FE6979AA55}" srcOrd="4" destOrd="0" presId="urn:microsoft.com/office/officeart/2005/8/layout/chevron2"/>
    <dgm:cxn modelId="{5220BE6A-D695-4683-84B6-75A0E41CE313}" type="presParOf" srcId="{E3C3B4E9-D617-4B37-B613-21FE6979AA55}" destId="{2FDCE266-CE32-465B-A6F9-8B7CE6834775}" srcOrd="0" destOrd="0" presId="urn:microsoft.com/office/officeart/2005/8/layout/chevron2"/>
    <dgm:cxn modelId="{841F7645-2A60-408E-8D2E-8D24E2858166}" type="presParOf" srcId="{E3C3B4E9-D617-4B37-B613-21FE6979AA55}" destId="{E59DF913-5B4F-4E17-A0AA-468757F5CE4A}" srcOrd="1" destOrd="0" presId="urn:microsoft.com/office/officeart/2005/8/layout/chevron2"/>
    <dgm:cxn modelId="{B7773628-AC49-44C3-9DCD-0D27DF2FB0CB}" type="presParOf" srcId="{DA2F5EDC-E181-4B6A-BA90-FDCA122B108F}" destId="{BD061441-EEE8-4322-ADCB-B7C1FDFAD4EF}" srcOrd="5" destOrd="0" presId="urn:microsoft.com/office/officeart/2005/8/layout/chevron2"/>
    <dgm:cxn modelId="{47BCDD90-84A5-48C5-A9D6-2CF1509B5FFD}" type="presParOf" srcId="{DA2F5EDC-E181-4B6A-BA90-FDCA122B108F}" destId="{FAFA7A02-D028-4EDD-BF93-95DD5699AF12}" srcOrd="6" destOrd="0" presId="urn:microsoft.com/office/officeart/2005/8/layout/chevron2"/>
    <dgm:cxn modelId="{E2A45378-8294-43FA-86CF-10F3343488EE}" type="presParOf" srcId="{FAFA7A02-D028-4EDD-BF93-95DD5699AF12}" destId="{526CD0B3-5CFA-4030-9087-AF231608A4D6}" srcOrd="0" destOrd="0" presId="urn:microsoft.com/office/officeart/2005/8/layout/chevron2"/>
    <dgm:cxn modelId="{B36AAFD6-E904-465F-A98A-EE371606BDBC}" type="presParOf" srcId="{FAFA7A02-D028-4EDD-BF93-95DD5699AF12}" destId="{CCBCB984-9FC7-412F-9FEA-4331D9B04DD8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196B7E0-CCF5-4605-9CDB-6B6A7BDDB561}" type="doc">
      <dgm:prSet loTypeId="urn:microsoft.com/office/officeart/2005/8/layout/chevron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6B4D4473-5235-4CF5-81ED-AA8BB4FBB58A}">
      <dgm:prSet phldrT="[Текст]"/>
      <dgm:spPr/>
      <dgm:t>
        <a:bodyPr/>
        <a:lstStyle/>
        <a:p>
          <a:r>
            <a:rPr lang="ru-RU" b="1" dirty="0" smtClean="0">
              <a:solidFill>
                <a:srgbClr val="003300"/>
              </a:solidFill>
            </a:rPr>
            <a:t>Кураторы проекта</a:t>
          </a:r>
        </a:p>
      </dgm:t>
    </dgm:pt>
    <dgm:pt modelId="{BE5DFA5A-07EF-4C00-AF46-AE5CF4DB64FD}" type="parTrans" cxnId="{E0E08BA1-DD8F-4FA0-8F28-943505955522}">
      <dgm:prSet/>
      <dgm:spPr/>
      <dgm:t>
        <a:bodyPr/>
        <a:lstStyle/>
        <a:p>
          <a:endParaRPr lang="ru-RU"/>
        </a:p>
      </dgm:t>
    </dgm:pt>
    <dgm:pt modelId="{2DF205B1-183A-4E57-BF36-81D7C9F243BA}" type="sibTrans" cxnId="{E0E08BA1-DD8F-4FA0-8F28-943505955522}">
      <dgm:prSet/>
      <dgm:spPr/>
      <dgm:t>
        <a:bodyPr/>
        <a:lstStyle/>
        <a:p>
          <a:endParaRPr lang="ru-RU"/>
        </a:p>
      </dgm:t>
    </dgm:pt>
    <dgm:pt modelId="{B8FBE613-2651-4AF6-B03A-5F73E1FCCC98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rPr>
            <a:t>Музыкальные руководители, педагоги</a:t>
          </a:r>
          <a:r>
            <a:rPr lang="ru-RU" sz="2000" b="1" baseline="0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rPr>
            <a:t> ДОУ</a:t>
          </a:r>
          <a:endParaRPr lang="ru-RU" sz="2000" b="1" dirty="0">
            <a:solidFill>
              <a:srgbClr val="0033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63C66764-8833-4C21-83C3-EBB38D887F95}" type="parTrans" cxnId="{49850749-D462-4314-847E-BD7E1170EFA5}">
      <dgm:prSet/>
      <dgm:spPr/>
      <dgm:t>
        <a:bodyPr/>
        <a:lstStyle/>
        <a:p>
          <a:endParaRPr lang="ru-RU"/>
        </a:p>
      </dgm:t>
    </dgm:pt>
    <dgm:pt modelId="{99C7B673-A7C2-47F5-8525-71D2535D7132}" type="sibTrans" cxnId="{49850749-D462-4314-847E-BD7E1170EFA5}">
      <dgm:prSet/>
      <dgm:spPr/>
      <dgm:t>
        <a:bodyPr/>
        <a:lstStyle/>
        <a:p>
          <a:endParaRPr lang="ru-RU"/>
        </a:p>
      </dgm:t>
    </dgm:pt>
    <dgm:pt modelId="{2F881DD3-CE7C-4398-948E-82E24876E62F}">
      <dgm:prSet phldrT="[Текст]"/>
      <dgm:spPr/>
      <dgm:t>
        <a:bodyPr/>
        <a:lstStyle/>
        <a:p>
          <a:r>
            <a:rPr lang="ru-RU" b="1" dirty="0" smtClean="0">
              <a:solidFill>
                <a:srgbClr val="003300"/>
              </a:solidFill>
            </a:rPr>
            <a:t>Участники</a:t>
          </a:r>
          <a:endParaRPr lang="ru-RU" b="1" dirty="0">
            <a:solidFill>
              <a:srgbClr val="003300"/>
            </a:solidFill>
          </a:endParaRPr>
        </a:p>
      </dgm:t>
    </dgm:pt>
    <dgm:pt modelId="{6B098925-3AAB-4341-AB04-199A39304B73}" type="parTrans" cxnId="{BA51F931-6074-47CE-96D7-FC1FAD093D0F}">
      <dgm:prSet/>
      <dgm:spPr/>
      <dgm:t>
        <a:bodyPr/>
        <a:lstStyle/>
        <a:p>
          <a:endParaRPr lang="ru-RU"/>
        </a:p>
      </dgm:t>
    </dgm:pt>
    <dgm:pt modelId="{F8779BD6-F93E-4BB2-B3F0-B4B64CB3B740}" type="sibTrans" cxnId="{BA51F931-6074-47CE-96D7-FC1FAD093D0F}">
      <dgm:prSet/>
      <dgm:spPr/>
      <dgm:t>
        <a:bodyPr/>
        <a:lstStyle/>
        <a:p>
          <a:endParaRPr lang="ru-RU"/>
        </a:p>
      </dgm:t>
    </dgm:pt>
    <dgm:pt modelId="{EE861D4A-531E-450C-95D8-495235BCF206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rPr>
            <a:t>Педагоги, воспитанники с признаками творческой  одаренности </a:t>
          </a:r>
          <a:r>
            <a:rPr lang="ru-RU" sz="2000" b="1" baseline="0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rPr>
            <a:t>                        родители (законные представители)</a:t>
          </a:r>
          <a:endParaRPr lang="ru-RU" sz="2000" b="1" dirty="0">
            <a:solidFill>
              <a:srgbClr val="0033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B3479AE3-A48F-4274-8B4C-54728B346B88}" type="parTrans" cxnId="{8519A931-0A03-47AC-ADAA-98598342E830}">
      <dgm:prSet/>
      <dgm:spPr/>
      <dgm:t>
        <a:bodyPr/>
        <a:lstStyle/>
        <a:p>
          <a:endParaRPr lang="ru-RU"/>
        </a:p>
      </dgm:t>
    </dgm:pt>
    <dgm:pt modelId="{395DAE68-B0F8-4316-A2A2-DA221E18261F}" type="sibTrans" cxnId="{8519A931-0A03-47AC-ADAA-98598342E830}">
      <dgm:prSet/>
      <dgm:spPr/>
      <dgm:t>
        <a:bodyPr/>
        <a:lstStyle/>
        <a:p>
          <a:endParaRPr lang="ru-RU"/>
        </a:p>
      </dgm:t>
    </dgm:pt>
    <dgm:pt modelId="{F12C2881-5CE6-440C-8636-B421BFF085C0}">
      <dgm:prSet phldrT="[Текст]"/>
      <dgm:spPr/>
      <dgm:t>
        <a:bodyPr/>
        <a:lstStyle/>
        <a:p>
          <a:r>
            <a:rPr lang="ru-RU" b="1" dirty="0" smtClean="0">
              <a:solidFill>
                <a:srgbClr val="003300"/>
              </a:solidFill>
            </a:rPr>
            <a:t>Мероприятия</a:t>
          </a:r>
          <a:endParaRPr lang="ru-RU" b="1" dirty="0">
            <a:solidFill>
              <a:srgbClr val="003300"/>
            </a:solidFill>
          </a:endParaRPr>
        </a:p>
      </dgm:t>
    </dgm:pt>
    <dgm:pt modelId="{22269B01-25B1-4B05-8884-426203C8FF57}" type="parTrans" cxnId="{39D7B456-95BC-454C-9929-ED2E9E1E7332}">
      <dgm:prSet/>
      <dgm:spPr/>
      <dgm:t>
        <a:bodyPr/>
        <a:lstStyle/>
        <a:p>
          <a:endParaRPr lang="ru-RU"/>
        </a:p>
      </dgm:t>
    </dgm:pt>
    <dgm:pt modelId="{B3207739-D0BB-4D08-8427-0B1544C67BFB}" type="sibTrans" cxnId="{39D7B456-95BC-454C-9929-ED2E9E1E7332}">
      <dgm:prSet/>
      <dgm:spPr/>
      <dgm:t>
        <a:bodyPr/>
        <a:lstStyle/>
        <a:p>
          <a:endParaRPr lang="ru-RU"/>
        </a:p>
      </dgm:t>
    </dgm:pt>
    <dgm:pt modelId="{937CA189-74BF-4F4B-B350-7277AF1A70AB}">
      <dgm:prSet phldrT="[Текст]" custT="1"/>
      <dgm:spPr/>
      <dgm:t>
        <a:bodyPr/>
        <a:lstStyle/>
        <a:p>
          <a:pPr rtl="0"/>
          <a:r>
            <a:rPr lang="ru-RU" sz="18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rPr>
            <a:t>Персональные</a:t>
          </a:r>
          <a:r>
            <a:rPr lang="ru-RU" sz="1800" b="1" baseline="0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rPr>
            <a:t> в</a:t>
          </a:r>
          <a:r>
            <a:rPr lang="ru-RU" sz="18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rPr>
            <a:t>ыставки юных художников, скульпторов, фотографов, дизайнеров, ШОУ «Минута Славы», бенефисы</a:t>
          </a:r>
          <a:endParaRPr lang="ru-RU" sz="1800" b="1" dirty="0">
            <a:solidFill>
              <a:srgbClr val="0033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3687C5B1-EF4A-4568-B102-31BDDC25C278}" type="parTrans" cxnId="{C328EF5F-0308-4282-8C8B-895A8CB4C7BC}">
      <dgm:prSet/>
      <dgm:spPr/>
      <dgm:t>
        <a:bodyPr/>
        <a:lstStyle/>
        <a:p>
          <a:endParaRPr lang="ru-RU"/>
        </a:p>
      </dgm:t>
    </dgm:pt>
    <dgm:pt modelId="{A84F9877-AC12-4C47-8A5E-5314596176CA}" type="sibTrans" cxnId="{C328EF5F-0308-4282-8C8B-895A8CB4C7BC}">
      <dgm:prSet/>
      <dgm:spPr/>
      <dgm:t>
        <a:bodyPr/>
        <a:lstStyle/>
        <a:p>
          <a:endParaRPr lang="ru-RU"/>
        </a:p>
      </dgm:t>
    </dgm:pt>
    <dgm:pt modelId="{520823D9-3C78-4DEE-9ACF-F107564C3FAF}">
      <dgm:prSet/>
      <dgm:spPr/>
      <dgm:t>
        <a:bodyPr/>
        <a:lstStyle/>
        <a:p>
          <a:r>
            <a:rPr lang="ru-RU" b="1" dirty="0" smtClean="0">
              <a:solidFill>
                <a:srgbClr val="003300"/>
              </a:solidFill>
            </a:rPr>
            <a:t>Социальные партнеры</a:t>
          </a:r>
          <a:endParaRPr lang="ru-RU" b="1" dirty="0">
            <a:solidFill>
              <a:srgbClr val="003300"/>
            </a:solidFill>
          </a:endParaRPr>
        </a:p>
      </dgm:t>
    </dgm:pt>
    <dgm:pt modelId="{D20C79B0-B7E5-4C18-B42D-77AF4B72A7A9}" type="parTrans" cxnId="{7C897F2E-A82B-4E4F-9A90-32A7190E2313}">
      <dgm:prSet/>
      <dgm:spPr/>
      <dgm:t>
        <a:bodyPr/>
        <a:lstStyle/>
        <a:p>
          <a:endParaRPr lang="ru-RU"/>
        </a:p>
      </dgm:t>
    </dgm:pt>
    <dgm:pt modelId="{36E08F18-05CA-4F48-8E72-5E4F949C4E8E}" type="sibTrans" cxnId="{7C897F2E-A82B-4E4F-9A90-32A7190E2313}">
      <dgm:prSet/>
      <dgm:spPr/>
      <dgm:t>
        <a:bodyPr/>
        <a:lstStyle/>
        <a:p>
          <a:endParaRPr lang="ru-RU"/>
        </a:p>
      </dgm:t>
    </dgm:pt>
    <dgm:pt modelId="{70493217-859D-443A-A4C3-3C78E708C852}">
      <dgm:prSet/>
      <dgm:spPr/>
      <dgm:t>
        <a:bodyPr/>
        <a:lstStyle/>
        <a:p>
          <a:endParaRPr lang="ru-RU" sz="900" dirty="0"/>
        </a:p>
      </dgm:t>
    </dgm:pt>
    <dgm:pt modelId="{9C925175-B870-49B3-B23C-5E7341B7399E}" type="parTrans" cxnId="{8A5835DB-A1C5-4F3F-8F43-A68C1FE00AA7}">
      <dgm:prSet/>
      <dgm:spPr/>
      <dgm:t>
        <a:bodyPr/>
        <a:lstStyle/>
        <a:p>
          <a:endParaRPr lang="ru-RU"/>
        </a:p>
      </dgm:t>
    </dgm:pt>
    <dgm:pt modelId="{2C8219B7-F165-49E2-91B9-7E854447AB13}" type="sibTrans" cxnId="{8A5835DB-A1C5-4F3F-8F43-A68C1FE00AA7}">
      <dgm:prSet/>
      <dgm:spPr/>
      <dgm:t>
        <a:bodyPr/>
        <a:lstStyle/>
        <a:p>
          <a:endParaRPr lang="ru-RU"/>
        </a:p>
      </dgm:t>
    </dgm:pt>
    <dgm:pt modelId="{CBF1F0B4-D863-47B0-9EB1-1B73BCAFAC70}">
      <dgm:prSet phldrT="[Текст]" custT="1"/>
      <dgm:spPr/>
      <dgm:t>
        <a:bodyPr/>
        <a:lstStyle/>
        <a:p>
          <a:r>
            <a:rPr lang="ru-RU" sz="18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rPr>
            <a:t>ДОУ участники</a:t>
          </a:r>
          <a:r>
            <a:rPr lang="ru-RU" sz="1800" b="1" baseline="0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rPr>
            <a:t> сетевого проекта,  </a:t>
          </a:r>
          <a:r>
            <a:rPr lang="ru-RU" sz="1800" baseline="0" dirty="0" smtClean="0"/>
            <a:t> </a:t>
          </a:r>
          <a:r>
            <a:rPr lang="ru-RU" sz="1800" b="1" baseline="0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rPr>
            <a:t>Ярославская торговая промышленная палата,                             школа искусств № 2, Ярославский театральный университет</a:t>
          </a:r>
          <a:endParaRPr lang="ru-RU" sz="1800" b="1" dirty="0">
            <a:solidFill>
              <a:srgbClr val="0033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FAF323B3-A428-421B-9B53-AEC811F445A9}" type="parTrans" cxnId="{0D4CAD72-1448-4508-937B-3578AF4634FD}">
      <dgm:prSet/>
      <dgm:spPr/>
      <dgm:t>
        <a:bodyPr/>
        <a:lstStyle/>
        <a:p>
          <a:endParaRPr lang="ru-RU"/>
        </a:p>
      </dgm:t>
    </dgm:pt>
    <dgm:pt modelId="{16E16EB6-6384-4E08-9622-DE90A180E1BB}" type="sibTrans" cxnId="{0D4CAD72-1448-4508-937B-3578AF4634FD}">
      <dgm:prSet/>
      <dgm:spPr/>
      <dgm:t>
        <a:bodyPr/>
        <a:lstStyle/>
        <a:p>
          <a:endParaRPr lang="ru-RU"/>
        </a:p>
      </dgm:t>
    </dgm:pt>
    <dgm:pt modelId="{614725D6-147C-4423-8DD8-06FA5FDF4FB5}">
      <dgm:prSet/>
      <dgm:spPr/>
      <dgm:t>
        <a:bodyPr/>
        <a:lstStyle/>
        <a:p>
          <a:endParaRPr lang="ru-RU" sz="900" dirty="0"/>
        </a:p>
      </dgm:t>
    </dgm:pt>
    <dgm:pt modelId="{D1CAD851-5907-4A7F-BFEE-E7C16B5A12E2}" type="parTrans" cxnId="{EB5D5566-D402-4925-80D5-5F721B8C4F6D}">
      <dgm:prSet/>
      <dgm:spPr/>
      <dgm:t>
        <a:bodyPr/>
        <a:lstStyle/>
        <a:p>
          <a:endParaRPr lang="ru-RU"/>
        </a:p>
      </dgm:t>
    </dgm:pt>
    <dgm:pt modelId="{15A0E514-DDE6-49C0-98FC-07D4C6B782AC}" type="sibTrans" cxnId="{EB5D5566-D402-4925-80D5-5F721B8C4F6D}">
      <dgm:prSet/>
      <dgm:spPr/>
      <dgm:t>
        <a:bodyPr/>
        <a:lstStyle/>
        <a:p>
          <a:endParaRPr lang="ru-RU"/>
        </a:p>
      </dgm:t>
    </dgm:pt>
    <dgm:pt modelId="{DA2F5EDC-E181-4B6A-BA90-FDCA122B108F}" type="pres">
      <dgm:prSet presAssocID="{F196B7E0-CCF5-4605-9CDB-6B6A7BDDB561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7130706-69FB-44D3-9B18-E480DE385E9F}" type="pres">
      <dgm:prSet presAssocID="{6B4D4473-5235-4CF5-81ED-AA8BB4FBB58A}" presName="composite" presStyleCnt="0"/>
      <dgm:spPr/>
    </dgm:pt>
    <dgm:pt modelId="{7FD4967F-1CE1-499F-B109-59239D6E5886}" type="pres">
      <dgm:prSet presAssocID="{6B4D4473-5235-4CF5-81ED-AA8BB4FBB58A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3596C1-9E0A-4FBB-A75D-9FE3F05952BC}" type="pres">
      <dgm:prSet presAssocID="{6B4D4473-5235-4CF5-81ED-AA8BB4FBB58A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068897-FD4F-4FDB-8EF6-3927BEDE4AAB}" type="pres">
      <dgm:prSet presAssocID="{2DF205B1-183A-4E57-BF36-81D7C9F243BA}" presName="sp" presStyleCnt="0"/>
      <dgm:spPr/>
    </dgm:pt>
    <dgm:pt modelId="{F1BAE1B1-C396-40F8-91D9-E8F3C04139D9}" type="pres">
      <dgm:prSet presAssocID="{2F881DD3-CE7C-4398-948E-82E24876E62F}" presName="composite" presStyleCnt="0"/>
      <dgm:spPr/>
    </dgm:pt>
    <dgm:pt modelId="{754CAB99-CBD8-4238-9EF7-FA84F1E6AD95}" type="pres">
      <dgm:prSet presAssocID="{2F881DD3-CE7C-4398-948E-82E24876E62F}" presName="parentText" presStyleLbl="alignNode1" presStyleIdx="1" presStyleCnt="4" custLinFactNeighborX="6649" custLinFactNeighborY="226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7247B4-0F04-403A-A4C5-ABB3BF4ECE95}" type="pres">
      <dgm:prSet presAssocID="{2F881DD3-CE7C-4398-948E-82E24876E62F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67FEB0-E63B-41FD-BD75-4712C0087DD6}" type="pres">
      <dgm:prSet presAssocID="{F8779BD6-F93E-4BB2-B3F0-B4B64CB3B740}" presName="sp" presStyleCnt="0"/>
      <dgm:spPr/>
    </dgm:pt>
    <dgm:pt modelId="{E3C3B4E9-D617-4B37-B613-21FE6979AA55}" type="pres">
      <dgm:prSet presAssocID="{F12C2881-5CE6-440C-8636-B421BFF085C0}" presName="composite" presStyleCnt="0"/>
      <dgm:spPr/>
    </dgm:pt>
    <dgm:pt modelId="{2FDCE266-CE32-465B-A6F9-8B7CE6834775}" type="pres">
      <dgm:prSet presAssocID="{F12C2881-5CE6-440C-8636-B421BFF085C0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9DF913-5B4F-4E17-A0AA-468757F5CE4A}" type="pres">
      <dgm:prSet presAssocID="{F12C2881-5CE6-440C-8636-B421BFF085C0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061441-EEE8-4322-ADCB-B7C1FDFAD4EF}" type="pres">
      <dgm:prSet presAssocID="{B3207739-D0BB-4D08-8427-0B1544C67BFB}" presName="sp" presStyleCnt="0"/>
      <dgm:spPr/>
    </dgm:pt>
    <dgm:pt modelId="{FAFA7A02-D028-4EDD-BF93-95DD5699AF12}" type="pres">
      <dgm:prSet presAssocID="{520823D9-3C78-4DEE-9ACF-F107564C3FAF}" presName="composite" presStyleCnt="0"/>
      <dgm:spPr/>
    </dgm:pt>
    <dgm:pt modelId="{526CD0B3-5CFA-4030-9087-AF231608A4D6}" type="pres">
      <dgm:prSet presAssocID="{520823D9-3C78-4DEE-9ACF-F107564C3FAF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BCB984-9FC7-412F-9FEA-4331D9B04DD8}" type="pres">
      <dgm:prSet presAssocID="{520823D9-3C78-4DEE-9ACF-F107564C3FAF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3CD0FA3-3B28-4CCF-9C99-82FA9B35669C}" type="presOf" srcId="{CBF1F0B4-D863-47B0-9EB1-1B73BCAFAC70}" destId="{CCBCB984-9FC7-412F-9FEA-4331D9B04DD8}" srcOrd="0" destOrd="1" presId="urn:microsoft.com/office/officeart/2005/8/layout/chevron2"/>
    <dgm:cxn modelId="{FB5C8BC5-B692-43FF-85B8-AFD3D5D66D59}" type="presOf" srcId="{937CA189-74BF-4F4B-B350-7277AF1A70AB}" destId="{E59DF913-5B4F-4E17-A0AA-468757F5CE4A}" srcOrd="0" destOrd="0" presId="urn:microsoft.com/office/officeart/2005/8/layout/chevron2"/>
    <dgm:cxn modelId="{88BEE332-19F9-4F03-8C4E-F28D5F05BFB3}" type="presOf" srcId="{F12C2881-5CE6-440C-8636-B421BFF085C0}" destId="{2FDCE266-CE32-465B-A6F9-8B7CE6834775}" srcOrd="0" destOrd="0" presId="urn:microsoft.com/office/officeart/2005/8/layout/chevron2"/>
    <dgm:cxn modelId="{BA51F931-6074-47CE-96D7-FC1FAD093D0F}" srcId="{F196B7E0-CCF5-4605-9CDB-6B6A7BDDB561}" destId="{2F881DD3-CE7C-4398-948E-82E24876E62F}" srcOrd="1" destOrd="0" parTransId="{6B098925-3AAB-4341-AB04-199A39304B73}" sibTransId="{F8779BD6-F93E-4BB2-B3F0-B4B64CB3B740}"/>
    <dgm:cxn modelId="{189B5E9C-2F16-43BC-9C8D-BAAFA5A0A360}" type="presOf" srcId="{F196B7E0-CCF5-4605-9CDB-6B6A7BDDB561}" destId="{DA2F5EDC-E181-4B6A-BA90-FDCA122B108F}" srcOrd="0" destOrd="0" presId="urn:microsoft.com/office/officeart/2005/8/layout/chevron2"/>
    <dgm:cxn modelId="{C328EF5F-0308-4282-8C8B-895A8CB4C7BC}" srcId="{F12C2881-5CE6-440C-8636-B421BFF085C0}" destId="{937CA189-74BF-4F4B-B350-7277AF1A70AB}" srcOrd="0" destOrd="0" parTransId="{3687C5B1-EF4A-4568-B102-31BDDC25C278}" sibTransId="{A84F9877-AC12-4C47-8A5E-5314596176CA}"/>
    <dgm:cxn modelId="{8519A931-0A03-47AC-ADAA-98598342E830}" srcId="{2F881DD3-CE7C-4398-948E-82E24876E62F}" destId="{EE861D4A-531E-450C-95D8-495235BCF206}" srcOrd="0" destOrd="0" parTransId="{B3479AE3-A48F-4274-8B4C-54728B346B88}" sibTransId="{395DAE68-B0F8-4316-A2A2-DA221E18261F}"/>
    <dgm:cxn modelId="{6FEC70D0-AC48-4BFA-A6C2-E67CEE301E53}" type="presOf" srcId="{2F881DD3-CE7C-4398-948E-82E24876E62F}" destId="{754CAB99-CBD8-4238-9EF7-FA84F1E6AD95}" srcOrd="0" destOrd="0" presId="urn:microsoft.com/office/officeart/2005/8/layout/chevron2"/>
    <dgm:cxn modelId="{8467C167-C2EA-4BF3-9F4F-997C8CC14FFE}" type="presOf" srcId="{520823D9-3C78-4DEE-9ACF-F107564C3FAF}" destId="{526CD0B3-5CFA-4030-9087-AF231608A4D6}" srcOrd="0" destOrd="0" presId="urn:microsoft.com/office/officeart/2005/8/layout/chevron2"/>
    <dgm:cxn modelId="{47C09671-FA7F-4F26-8DA9-DE75DF686E43}" type="presOf" srcId="{70493217-859D-443A-A4C3-3C78E708C852}" destId="{CCBCB984-9FC7-412F-9FEA-4331D9B04DD8}" srcOrd="0" destOrd="0" presId="urn:microsoft.com/office/officeart/2005/8/layout/chevron2"/>
    <dgm:cxn modelId="{FD935A58-D16C-4CF2-A38F-774698174098}" type="presOf" srcId="{614725D6-147C-4423-8DD8-06FA5FDF4FB5}" destId="{CCBCB984-9FC7-412F-9FEA-4331D9B04DD8}" srcOrd="0" destOrd="2" presId="urn:microsoft.com/office/officeart/2005/8/layout/chevron2"/>
    <dgm:cxn modelId="{49850749-D462-4314-847E-BD7E1170EFA5}" srcId="{6B4D4473-5235-4CF5-81ED-AA8BB4FBB58A}" destId="{B8FBE613-2651-4AF6-B03A-5F73E1FCCC98}" srcOrd="0" destOrd="0" parTransId="{63C66764-8833-4C21-83C3-EBB38D887F95}" sibTransId="{99C7B673-A7C2-47F5-8525-71D2535D7132}"/>
    <dgm:cxn modelId="{0D4CAD72-1448-4508-937B-3578AF4634FD}" srcId="{520823D9-3C78-4DEE-9ACF-F107564C3FAF}" destId="{CBF1F0B4-D863-47B0-9EB1-1B73BCAFAC70}" srcOrd="1" destOrd="0" parTransId="{FAF323B3-A428-421B-9B53-AEC811F445A9}" sibTransId="{16E16EB6-6384-4E08-9622-DE90A180E1BB}"/>
    <dgm:cxn modelId="{0CB5B983-48B3-4DBF-BD8B-D8DDB8AE5AB1}" type="presOf" srcId="{EE861D4A-531E-450C-95D8-495235BCF206}" destId="{9A7247B4-0F04-403A-A4C5-ABB3BF4ECE95}" srcOrd="0" destOrd="0" presId="urn:microsoft.com/office/officeart/2005/8/layout/chevron2"/>
    <dgm:cxn modelId="{AA2B0719-B0DA-4443-B2E8-B7455721C19B}" type="presOf" srcId="{B8FBE613-2651-4AF6-B03A-5F73E1FCCC98}" destId="{083596C1-9E0A-4FBB-A75D-9FE3F05952BC}" srcOrd="0" destOrd="0" presId="urn:microsoft.com/office/officeart/2005/8/layout/chevron2"/>
    <dgm:cxn modelId="{E0E08BA1-DD8F-4FA0-8F28-943505955522}" srcId="{F196B7E0-CCF5-4605-9CDB-6B6A7BDDB561}" destId="{6B4D4473-5235-4CF5-81ED-AA8BB4FBB58A}" srcOrd="0" destOrd="0" parTransId="{BE5DFA5A-07EF-4C00-AF46-AE5CF4DB64FD}" sibTransId="{2DF205B1-183A-4E57-BF36-81D7C9F243BA}"/>
    <dgm:cxn modelId="{39D7B456-95BC-454C-9929-ED2E9E1E7332}" srcId="{F196B7E0-CCF5-4605-9CDB-6B6A7BDDB561}" destId="{F12C2881-5CE6-440C-8636-B421BFF085C0}" srcOrd="2" destOrd="0" parTransId="{22269B01-25B1-4B05-8884-426203C8FF57}" sibTransId="{B3207739-D0BB-4D08-8427-0B1544C67BFB}"/>
    <dgm:cxn modelId="{7C897F2E-A82B-4E4F-9A90-32A7190E2313}" srcId="{F196B7E0-CCF5-4605-9CDB-6B6A7BDDB561}" destId="{520823D9-3C78-4DEE-9ACF-F107564C3FAF}" srcOrd="3" destOrd="0" parTransId="{D20C79B0-B7E5-4C18-B42D-77AF4B72A7A9}" sibTransId="{36E08F18-05CA-4F48-8E72-5E4F949C4E8E}"/>
    <dgm:cxn modelId="{EB5D5566-D402-4925-80D5-5F721B8C4F6D}" srcId="{520823D9-3C78-4DEE-9ACF-F107564C3FAF}" destId="{614725D6-147C-4423-8DD8-06FA5FDF4FB5}" srcOrd="2" destOrd="0" parTransId="{D1CAD851-5907-4A7F-BFEE-E7C16B5A12E2}" sibTransId="{15A0E514-DDE6-49C0-98FC-07D4C6B782AC}"/>
    <dgm:cxn modelId="{8A5835DB-A1C5-4F3F-8F43-A68C1FE00AA7}" srcId="{520823D9-3C78-4DEE-9ACF-F107564C3FAF}" destId="{70493217-859D-443A-A4C3-3C78E708C852}" srcOrd="0" destOrd="0" parTransId="{9C925175-B870-49B3-B23C-5E7341B7399E}" sibTransId="{2C8219B7-F165-49E2-91B9-7E854447AB13}"/>
    <dgm:cxn modelId="{C34CB1AA-1AC2-4763-BF08-4789BD4E9CE7}" type="presOf" srcId="{6B4D4473-5235-4CF5-81ED-AA8BB4FBB58A}" destId="{7FD4967F-1CE1-499F-B109-59239D6E5886}" srcOrd="0" destOrd="0" presId="urn:microsoft.com/office/officeart/2005/8/layout/chevron2"/>
    <dgm:cxn modelId="{A29B3A44-D2CB-4954-9808-B06859FC6CB6}" type="presParOf" srcId="{DA2F5EDC-E181-4B6A-BA90-FDCA122B108F}" destId="{67130706-69FB-44D3-9B18-E480DE385E9F}" srcOrd="0" destOrd="0" presId="urn:microsoft.com/office/officeart/2005/8/layout/chevron2"/>
    <dgm:cxn modelId="{EF1447C3-A674-40B9-879D-72A05063D87E}" type="presParOf" srcId="{67130706-69FB-44D3-9B18-E480DE385E9F}" destId="{7FD4967F-1CE1-499F-B109-59239D6E5886}" srcOrd="0" destOrd="0" presId="urn:microsoft.com/office/officeart/2005/8/layout/chevron2"/>
    <dgm:cxn modelId="{33993031-3FB4-4CE2-A863-85C0CF939F95}" type="presParOf" srcId="{67130706-69FB-44D3-9B18-E480DE385E9F}" destId="{083596C1-9E0A-4FBB-A75D-9FE3F05952BC}" srcOrd="1" destOrd="0" presId="urn:microsoft.com/office/officeart/2005/8/layout/chevron2"/>
    <dgm:cxn modelId="{0686873A-D0FC-43AE-B368-897167012DAC}" type="presParOf" srcId="{DA2F5EDC-E181-4B6A-BA90-FDCA122B108F}" destId="{FA068897-FD4F-4FDB-8EF6-3927BEDE4AAB}" srcOrd="1" destOrd="0" presId="urn:microsoft.com/office/officeart/2005/8/layout/chevron2"/>
    <dgm:cxn modelId="{754F4B49-C54B-4A86-BFC2-35A919FD6C86}" type="presParOf" srcId="{DA2F5EDC-E181-4B6A-BA90-FDCA122B108F}" destId="{F1BAE1B1-C396-40F8-91D9-E8F3C04139D9}" srcOrd="2" destOrd="0" presId="urn:microsoft.com/office/officeart/2005/8/layout/chevron2"/>
    <dgm:cxn modelId="{E8162A7C-B698-412B-AC76-84A866CE5D0F}" type="presParOf" srcId="{F1BAE1B1-C396-40F8-91D9-E8F3C04139D9}" destId="{754CAB99-CBD8-4238-9EF7-FA84F1E6AD95}" srcOrd="0" destOrd="0" presId="urn:microsoft.com/office/officeart/2005/8/layout/chevron2"/>
    <dgm:cxn modelId="{30FE1DE0-76B6-465A-B753-7CB0EB46190B}" type="presParOf" srcId="{F1BAE1B1-C396-40F8-91D9-E8F3C04139D9}" destId="{9A7247B4-0F04-403A-A4C5-ABB3BF4ECE95}" srcOrd="1" destOrd="0" presId="urn:microsoft.com/office/officeart/2005/8/layout/chevron2"/>
    <dgm:cxn modelId="{CB81CBB4-EA03-4DB8-BFE0-8C62B496DEA9}" type="presParOf" srcId="{DA2F5EDC-E181-4B6A-BA90-FDCA122B108F}" destId="{9167FEB0-E63B-41FD-BD75-4712C0087DD6}" srcOrd="3" destOrd="0" presId="urn:microsoft.com/office/officeart/2005/8/layout/chevron2"/>
    <dgm:cxn modelId="{7E3C7D9A-0817-4BB1-8A83-3B1003B7A708}" type="presParOf" srcId="{DA2F5EDC-E181-4B6A-BA90-FDCA122B108F}" destId="{E3C3B4E9-D617-4B37-B613-21FE6979AA55}" srcOrd="4" destOrd="0" presId="urn:microsoft.com/office/officeart/2005/8/layout/chevron2"/>
    <dgm:cxn modelId="{0A4E001B-DE4A-4E6B-A7E0-4424A6A55E7E}" type="presParOf" srcId="{E3C3B4E9-D617-4B37-B613-21FE6979AA55}" destId="{2FDCE266-CE32-465B-A6F9-8B7CE6834775}" srcOrd="0" destOrd="0" presId="urn:microsoft.com/office/officeart/2005/8/layout/chevron2"/>
    <dgm:cxn modelId="{EC727484-A498-46C6-9CDD-CBE771C93E60}" type="presParOf" srcId="{E3C3B4E9-D617-4B37-B613-21FE6979AA55}" destId="{E59DF913-5B4F-4E17-A0AA-468757F5CE4A}" srcOrd="1" destOrd="0" presId="urn:microsoft.com/office/officeart/2005/8/layout/chevron2"/>
    <dgm:cxn modelId="{F1F1F981-DAD5-4DA6-B5F6-FF9B1A9EE310}" type="presParOf" srcId="{DA2F5EDC-E181-4B6A-BA90-FDCA122B108F}" destId="{BD061441-EEE8-4322-ADCB-B7C1FDFAD4EF}" srcOrd="5" destOrd="0" presId="urn:microsoft.com/office/officeart/2005/8/layout/chevron2"/>
    <dgm:cxn modelId="{D506FAFC-3C4B-47AA-ABB3-87CE18F2BD46}" type="presParOf" srcId="{DA2F5EDC-E181-4B6A-BA90-FDCA122B108F}" destId="{FAFA7A02-D028-4EDD-BF93-95DD5699AF12}" srcOrd="6" destOrd="0" presId="urn:microsoft.com/office/officeart/2005/8/layout/chevron2"/>
    <dgm:cxn modelId="{53AF0817-2029-47BB-A273-1B5CF5C67B3F}" type="presParOf" srcId="{FAFA7A02-D028-4EDD-BF93-95DD5699AF12}" destId="{526CD0B3-5CFA-4030-9087-AF231608A4D6}" srcOrd="0" destOrd="0" presId="urn:microsoft.com/office/officeart/2005/8/layout/chevron2"/>
    <dgm:cxn modelId="{488D2E1B-F235-4EC8-B55F-3B8F2A6F012F}" type="presParOf" srcId="{FAFA7A02-D028-4EDD-BF93-95DD5699AF12}" destId="{CCBCB984-9FC7-412F-9FEA-4331D9B04DD8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196B7E0-CCF5-4605-9CDB-6B6A7BDDB561}" type="doc">
      <dgm:prSet loTypeId="urn:microsoft.com/office/officeart/2005/8/layout/chevron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6B4D4473-5235-4CF5-81ED-AA8BB4FBB58A}">
      <dgm:prSet phldrT="[Текст]"/>
      <dgm:spPr/>
      <dgm:t>
        <a:bodyPr/>
        <a:lstStyle/>
        <a:p>
          <a:r>
            <a:rPr lang="ru-RU" b="1" dirty="0" smtClean="0">
              <a:solidFill>
                <a:srgbClr val="003300"/>
              </a:solidFill>
            </a:rPr>
            <a:t>Кураторы проекта</a:t>
          </a:r>
        </a:p>
      </dgm:t>
    </dgm:pt>
    <dgm:pt modelId="{BE5DFA5A-07EF-4C00-AF46-AE5CF4DB64FD}" type="parTrans" cxnId="{E0E08BA1-DD8F-4FA0-8F28-943505955522}">
      <dgm:prSet/>
      <dgm:spPr/>
      <dgm:t>
        <a:bodyPr/>
        <a:lstStyle/>
        <a:p>
          <a:endParaRPr lang="ru-RU"/>
        </a:p>
      </dgm:t>
    </dgm:pt>
    <dgm:pt modelId="{2DF205B1-183A-4E57-BF36-81D7C9F243BA}" type="sibTrans" cxnId="{E0E08BA1-DD8F-4FA0-8F28-943505955522}">
      <dgm:prSet/>
      <dgm:spPr/>
      <dgm:t>
        <a:bodyPr/>
        <a:lstStyle/>
        <a:p>
          <a:endParaRPr lang="ru-RU"/>
        </a:p>
      </dgm:t>
    </dgm:pt>
    <dgm:pt modelId="{B8FBE613-2651-4AF6-B03A-5F73E1FCCC98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rPr>
            <a:t>Педагоги –психологи </a:t>
          </a:r>
          <a:r>
            <a:rPr lang="ru-RU" sz="2000" b="1" baseline="0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rPr>
            <a:t> ДОУ</a:t>
          </a:r>
          <a:endParaRPr lang="ru-RU" sz="2000" b="1" dirty="0">
            <a:solidFill>
              <a:srgbClr val="0033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63C66764-8833-4C21-83C3-EBB38D887F95}" type="parTrans" cxnId="{49850749-D462-4314-847E-BD7E1170EFA5}">
      <dgm:prSet/>
      <dgm:spPr/>
      <dgm:t>
        <a:bodyPr/>
        <a:lstStyle/>
        <a:p>
          <a:endParaRPr lang="ru-RU"/>
        </a:p>
      </dgm:t>
    </dgm:pt>
    <dgm:pt modelId="{99C7B673-A7C2-47F5-8525-71D2535D7132}" type="sibTrans" cxnId="{49850749-D462-4314-847E-BD7E1170EFA5}">
      <dgm:prSet/>
      <dgm:spPr/>
      <dgm:t>
        <a:bodyPr/>
        <a:lstStyle/>
        <a:p>
          <a:endParaRPr lang="ru-RU"/>
        </a:p>
      </dgm:t>
    </dgm:pt>
    <dgm:pt modelId="{2F881DD3-CE7C-4398-948E-82E24876E62F}">
      <dgm:prSet phldrT="[Текст]"/>
      <dgm:spPr/>
      <dgm:t>
        <a:bodyPr/>
        <a:lstStyle/>
        <a:p>
          <a:r>
            <a:rPr lang="ru-RU" b="1" dirty="0" smtClean="0">
              <a:solidFill>
                <a:srgbClr val="003300"/>
              </a:solidFill>
            </a:rPr>
            <a:t>Участники</a:t>
          </a:r>
          <a:endParaRPr lang="ru-RU" b="1" dirty="0">
            <a:solidFill>
              <a:srgbClr val="003300"/>
            </a:solidFill>
          </a:endParaRPr>
        </a:p>
      </dgm:t>
    </dgm:pt>
    <dgm:pt modelId="{6B098925-3AAB-4341-AB04-199A39304B73}" type="parTrans" cxnId="{BA51F931-6074-47CE-96D7-FC1FAD093D0F}">
      <dgm:prSet/>
      <dgm:spPr/>
      <dgm:t>
        <a:bodyPr/>
        <a:lstStyle/>
        <a:p>
          <a:endParaRPr lang="ru-RU"/>
        </a:p>
      </dgm:t>
    </dgm:pt>
    <dgm:pt modelId="{F8779BD6-F93E-4BB2-B3F0-B4B64CB3B740}" type="sibTrans" cxnId="{BA51F931-6074-47CE-96D7-FC1FAD093D0F}">
      <dgm:prSet/>
      <dgm:spPr/>
      <dgm:t>
        <a:bodyPr/>
        <a:lstStyle/>
        <a:p>
          <a:endParaRPr lang="ru-RU"/>
        </a:p>
      </dgm:t>
    </dgm:pt>
    <dgm:pt modelId="{EE861D4A-531E-450C-95D8-495235BCF206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rPr>
            <a:t>Педагоги, воспитанники с признаками коммуникативной  одаренности </a:t>
          </a:r>
          <a:r>
            <a:rPr lang="ru-RU" sz="2000" b="1" baseline="0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rPr>
            <a:t>                        родители (законные представители)</a:t>
          </a:r>
          <a:endParaRPr lang="ru-RU" sz="2000" b="1" dirty="0">
            <a:solidFill>
              <a:srgbClr val="0033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B3479AE3-A48F-4274-8B4C-54728B346B88}" type="parTrans" cxnId="{8519A931-0A03-47AC-ADAA-98598342E830}">
      <dgm:prSet/>
      <dgm:spPr/>
      <dgm:t>
        <a:bodyPr/>
        <a:lstStyle/>
        <a:p>
          <a:endParaRPr lang="ru-RU"/>
        </a:p>
      </dgm:t>
    </dgm:pt>
    <dgm:pt modelId="{395DAE68-B0F8-4316-A2A2-DA221E18261F}" type="sibTrans" cxnId="{8519A931-0A03-47AC-ADAA-98598342E830}">
      <dgm:prSet/>
      <dgm:spPr/>
      <dgm:t>
        <a:bodyPr/>
        <a:lstStyle/>
        <a:p>
          <a:endParaRPr lang="ru-RU"/>
        </a:p>
      </dgm:t>
    </dgm:pt>
    <dgm:pt modelId="{F12C2881-5CE6-440C-8636-B421BFF085C0}">
      <dgm:prSet phldrT="[Текст]"/>
      <dgm:spPr/>
      <dgm:t>
        <a:bodyPr/>
        <a:lstStyle/>
        <a:p>
          <a:r>
            <a:rPr lang="ru-RU" b="1" dirty="0" smtClean="0">
              <a:solidFill>
                <a:srgbClr val="003300"/>
              </a:solidFill>
            </a:rPr>
            <a:t>Мероприятия</a:t>
          </a:r>
          <a:endParaRPr lang="ru-RU" b="1" dirty="0">
            <a:solidFill>
              <a:srgbClr val="003300"/>
            </a:solidFill>
          </a:endParaRPr>
        </a:p>
      </dgm:t>
    </dgm:pt>
    <dgm:pt modelId="{22269B01-25B1-4B05-8884-426203C8FF57}" type="parTrans" cxnId="{39D7B456-95BC-454C-9929-ED2E9E1E7332}">
      <dgm:prSet/>
      <dgm:spPr/>
      <dgm:t>
        <a:bodyPr/>
        <a:lstStyle/>
        <a:p>
          <a:endParaRPr lang="ru-RU"/>
        </a:p>
      </dgm:t>
    </dgm:pt>
    <dgm:pt modelId="{B3207739-D0BB-4D08-8427-0B1544C67BFB}" type="sibTrans" cxnId="{39D7B456-95BC-454C-9929-ED2E9E1E7332}">
      <dgm:prSet/>
      <dgm:spPr/>
      <dgm:t>
        <a:bodyPr/>
        <a:lstStyle/>
        <a:p>
          <a:endParaRPr lang="ru-RU"/>
        </a:p>
      </dgm:t>
    </dgm:pt>
    <dgm:pt modelId="{937CA189-74BF-4F4B-B350-7277AF1A70AB}">
      <dgm:prSet phldrT="[Текст]" custT="1"/>
      <dgm:spPr/>
      <dgm:t>
        <a:bodyPr/>
        <a:lstStyle/>
        <a:p>
          <a:pPr rtl="0"/>
          <a:r>
            <a:rPr lang="ru-RU" sz="18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rPr>
            <a:t>Серия психологических тренингов, </a:t>
          </a:r>
          <a:endParaRPr lang="ru-RU" sz="1800" b="1" dirty="0">
            <a:solidFill>
              <a:srgbClr val="0033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3687C5B1-EF4A-4568-B102-31BDDC25C278}" type="parTrans" cxnId="{C328EF5F-0308-4282-8C8B-895A8CB4C7BC}">
      <dgm:prSet/>
      <dgm:spPr/>
      <dgm:t>
        <a:bodyPr/>
        <a:lstStyle/>
        <a:p>
          <a:endParaRPr lang="ru-RU"/>
        </a:p>
      </dgm:t>
    </dgm:pt>
    <dgm:pt modelId="{A84F9877-AC12-4C47-8A5E-5314596176CA}" type="sibTrans" cxnId="{C328EF5F-0308-4282-8C8B-895A8CB4C7BC}">
      <dgm:prSet/>
      <dgm:spPr/>
      <dgm:t>
        <a:bodyPr/>
        <a:lstStyle/>
        <a:p>
          <a:endParaRPr lang="ru-RU"/>
        </a:p>
      </dgm:t>
    </dgm:pt>
    <dgm:pt modelId="{520823D9-3C78-4DEE-9ACF-F107564C3FAF}">
      <dgm:prSet/>
      <dgm:spPr/>
      <dgm:t>
        <a:bodyPr/>
        <a:lstStyle/>
        <a:p>
          <a:r>
            <a:rPr lang="ru-RU" b="1" dirty="0" smtClean="0">
              <a:solidFill>
                <a:srgbClr val="003300"/>
              </a:solidFill>
            </a:rPr>
            <a:t>Социальные партнеры</a:t>
          </a:r>
          <a:endParaRPr lang="ru-RU" b="1" dirty="0">
            <a:solidFill>
              <a:srgbClr val="003300"/>
            </a:solidFill>
          </a:endParaRPr>
        </a:p>
      </dgm:t>
    </dgm:pt>
    <dgm:pt modelId="{D20C79B0-B7E5-4C18-B42D-77AF4B72A7A9}" type="parTrans" cxnId="{7C897F2E-A82B-4E4F-9A90-32A7190E2313}">
      <dgm:prSet/>
      <dgm:spPr/>
      <dgm:t>
        <a:bodyPr/>
        <a:lstStyle/>
        <a:p>
          <a:endParaRPr lang="ru-RU"/>
        </a:p>
      </dgm:t>
    </dgm:pt>
    <dgm:pt modelId="{36E08F18-05CA-4F48-8E72-5E4F949C4E8E}" type="sibTrans" cxnId="{7C897F2E-A82B-4E4F-9A90-32A7190E2313}">
      <dgm:prSet/>
      <dgm:spPr/>
      <dgm:t>
        <a:bodyPr/>
        <a:lstStyle/>
        <a:p>
          <a:endParaRPr lang="ru-RU"/>
        </a:p>
      </dgm:t>
    </dgm:pt>
    <dgm:pt modelId="{70493217-859D-443A-A4C3-3C78E708C852}">
      <dgm:prSet/>
      <dgm:spPr/>
      <dgm:t>
        <a:bodyPr/>
        <a:lstStyle/>
        <a:p>
          <a:endParaRPr lang="ru-RU" sz="900" dirty="0"/>
        </a:p>
      </dgm:t>
    </dgm:pt>
    <dgm:pt modelId="{9C925175-B870-49B3-B23C-5E7341B7399E}" type="parTrans" cxnId="{8A5835DB-A1C5-4F3F-8F43-A68C1FE00AA7}">
      <dgm:prSet/>
      <dgm:spPr/>
      <dgm:t>
        <a:bodyPr/>
        <a:lstStyle/>
        <a:p>
          <a:endParaRPr lang="ru-RU"/>
        </a:p>
      </dgm:t>
    </dgm:pt>
    <dgm:pt modelId="{2C8219B7-F165-49E2-91B9-7E854447AB13}" type="sibTrans" cxnId="{8A5835DB-A1C5-4F3F-8F43-A68C1FE00AA7}">
      <dgm:prSet/>
      <dgm:spPr/>
      <dgm:t>
        <a:bodyPr/>
        <a:lstStyle/>
        <a:p>
          <a:endParaRPr lang="ru-RU"/>
        </a:p>
      </dgm:t>
    </dgm:pt>
    <dgm:pt modelId="{CBF1F0B4-D863-47B0-9EB1-1B73BCAFAC70}">
      <dgm:prSet phldrT="[Текст]" custT="1"/>
      <dgm:spPr/>
      <dgm:t>
        <a:bodyPr/>
        <a:lstStyle/>
        <a:p>
          <a:r>
            <a:rPr lang="ru-RU" sz="18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rPr>
            <a:t>ДОУ участники</a:t>
          </a:r>
          <a:r>
            <a:rPr lang="ru-RU" sz="1800" b="1" baseline="0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rPr>
            <a:t> сетевого проекта,  школа юных журналистов,  ГЦРО</a:t>
          </a:r>
          <a:endParaRPr lang="ru-RU" sz="1800" b="1" dirty="0">
            <a:solidFill>
              <a:srgbClr val="0033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FAF323B3-A428-421B-9B53-AEC811F445A9}" type="parTrans" cxnId="{0D4CAD72-1448-4508-937B-3578AF4634FD}">
      <dgm:prSet/>
      <dgm:spPr/>
      <dgm:t>
        <a:bodyPr/>
        <a:lstStyle/>
        <a:p>
          <a:endParaRPr lang="ru-RU"/>
        </a:p>
      </dgm:t>
    </dgm:pt>
    <dgm:pt modelId="{16E16EB6-6384-4E08-9622-DE90A180E1BB}" type="sibTrans" cxnId="{0D4CAD72-1448-4508-937B-3578AF4634FD}">
      <dgm:prSet/>
      <dgm:spPr/>
      <dgm:t>
        <a:bodyPr/>
        <a:lstStyle/>
        <a:p>
          <a:endParaRPr lang="ru-RU"/>
        </a:p>
      </dgm:t>
    </dgm:pt>
    <dgm:pt modelId="{614725D6-147C-4423-8DD8-06FA5FDF4FB5}">
      <dgm:prSet/>
      <dgm:spPr/>
      <dgm:t>
        <a:bodyPr/>
        <a:lstStyle/>
        <a:p>
          <a:endParaRPr lang="ru-RU" sz="900" dirty="0"/>
        </a:p>
      </dgm:t>
    </dgm:pt>
    <dgm:pt modelId="{D1CAD851-5907-4A7F-BFEE-E7C16B5A12E2}" type="parTrans" cxnId="{EB5D5566-D402-4925-80D5-5F721B8C4F6D}">
      <dgm:prSet/>
      <dgm:spPr/>
      <dgm:t>
        <a:bodyPr/>
        <a:lstStyle/>
        <a:p>
          <a:endParaRPr lang="ru-RU"/>
        </a:p>
      </dgm:t>
    </dgm:pt>
    <dgm:pt modelId="{15A0E514-DDE6-49C0-98FC-07D4C6B782AC}" type="sibTrans" cxnId="{EB5D5566-D402-4925-80D5-5F721B8C4F6D}">
      <dgm:prSet/>
      <dgm:spPr/>
      <dgm:t>
        <a:bodyPr/>
        <a:lstStyle/>
        <a:p>
          <a:endParaRPr lang="ru-RU"/>
        </a:p>
      </dgm:t>
    </dgm:pt>
    <dgm:pt modelId="{6248EE11-3A6B-4E36-B721-A1254BE2F735}">
      <dgm:prSet phldrT="[Текст]" custT="1"/>
      <dgm:spPr/>
      <dgm:t>
        <a:bodyPr/>
        <a:lstStyle/>
        <a:p>
          <a:pPr rtl="0"/>
          <a:r>
            <a:rPr lang="ru-RU" sz="18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rPr>
            <a:t>конкурсы          «Лидер группы»,   «Воспитанник года</a:t>
          </a:r>
          <a:r>
            <a:rPr lang="ru-RU" sz="1800" b="1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rPr>
            <a:t>»,  интерактивная игра «Успех», телестудия «ЯрТаланты»</a:t>
          </a:r>
          <a:endParaRPr lang="ru-RU" sz="1800" b="1" dirty="0">
            <a:solidFill>
              <a:srgbClr val="0033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BF2AB61D-B351-4FFA-841B-64C1285BC10A}" type="parTrans" cxnId="{12569662-985A-4325-BC81-04CEACF861BA}">
      <dgm:prSet/>
      <dgm:spPr/>
    </dgm:pt>
    <dgm:pt modelId="{85F97275-5BCD-48E4-8C4B-286908616B6F}" type="sibTrans" cxnId="{12569662-985A-4325-BC81-04CEACF861BA}">
      <dgm:prSet/>
      <dgm:spPr/>
    </dgm:pt>
    <dgm:pt modelId="{DA2F5EDC-E181-4B6A-BA90-FDCA122B108F}" type="pres">
      <dgm:prSet presAssocID="{F196B7E0-CCF5-4605-9CDB-6B6A7BDDB561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7130706-69FB-44D3-9B18-E480DE385E9F}" type="pres">
      <dgm:prSet presAssocID="{6B4D4473-5235-4CF5-81ED-AA8BB4FBB58A}" presName="composite" presStyleCnt="0"/>
      <dgm:spPr/>
    </dgm:pt>
    <dgm:pt modelId="{7FD4967F-1CE1-499F-B109-59239D6E5886}" type="pres">
      <dgm:prSet presAssocID="{6B4D4473-5235-4CF5-81ED-AA8BB4FBB58A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3596C1-9E0A-4FBB-A75D-9FE3F05952BC}" type="pres">
      <dgm:prSet presAssocID="{6B4D4473-5235-4CF5-81ED-AA8BB4FBB58A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068897-FD4F-4FDB-8EF6-3927BEDE4AAB}" type="pres">
      <dgm:prSet presAssocID="{2DF205B1-183A-4E57-BF36-81D7C9F243BA}" presName="sp" presStyleCnt="0"/>
      <dgm:spPr/>
    </dgm:pt>
    <dgm:pt modelId="{F1BAE1B1-C396-40F8-91D9-E8F3C04139D9}" type="pres">
      <dgm:prSet presAssocID="{2F881DD3-CE7C-4398-948E-82E24876E62F}" presName="composite" presStyleCnt="0"/>
      <dgm:spPr/>
    </dgm:pt>
    <dgm:pt modelId="{754CAB99-CBD8-4238-9EF7-FA84F1E6AD95}" type="pres">
      <dgm:prSet presAssocID="{2F881DD3-CE7C-4398-948E-82E24876E62F}" presName="parentText" presStyleLbl="alignNode1" presStyleIdx="1" presStyleCnt="4" custLinFactNeighborX="6649" custLinFactNeighborY="226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7247B4-0F04-403A-A4C5-ABB3BF4ECE95}" type="pres">
      <dgm:prSet presAssocID="{2F881DD3-CE7C-4398-948E-82E24876E62F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67FEB0-E63B-41FD-BD75-4712C0087DD6}" type="pres">
      <dgm:prSet presAssocID="{F8779BD6-F93E-4BB2-B3F0-B4B64CB3B740}" presName="sp" presStyleCnt="0"/>
      <dgm:spPr/>
    </dgm:pt>
    <dgm:pt modelId="{E3C3B4E9-D617-4B37-B613-21FE6979AA55}" type="pres">
      <dgm:prSet presAssocID="{F12C2881-5CE6-440C-8636-B421BFF085C0}" presName="composite" presStyleCnt="0"/>
      <dgm:spPr/>
    </dgm:pt>
    <dgm:pt modelId="{2FDCE266-CE32-465B-A6F9-8B7CE6834775}" type="pres">
      <dgm:prSet presAssocID="{F12C2881-5CE6-440C-8636-B421BFF085C0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9DF913-5B4F-4E17-A0AA-468757F5CE4A}" type="pres">
      <dgm:prSet presAssocID="{F12C2881-5CE6-440C-8636-B421BFF085C0}" presName="descendantText" presStyleLbl="alignAcc1" presStyleIdx="2" presStyleCnt="4" custScaleY="1374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061441-EEE8-4322-ADCB-B7C1FDFAD4EF}" type="pres">
      <dgm:prSet presAssocID="{B3207739-D0BB-4D08-8427-0B1544C67BFB}" presName="sp" presStyleCnt="0"/>
      <dgm:spPr/>
    </dgm:pt>
    <dgm:pt modelId="{FAFA7A02-D028-4EDD-BF93-95DD5699AF12}" type="pres">
      <dgm:prSet presAssocID="{520823D9-3C78-4DEE-9ACF-F107564C3FAF}" presName="composite" presStyleCnt="0"/>
      <dgm:spPr/>
    </dgm:pt>
    <dgm:pt modelId="{526CD0B3-5CFA-4030-9087-AF231608A4D6}" type="pres">
      <dgm:prSet presAssocID="{520823D9-3C78-4DEE-9ACF-F107564C3FAF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BCB984-9FC7-412F-9FEA-4331D9B04DD8}" type="pres">
      <dgm:prSet presAssocID="{520823D9-3C78-4DEE-9ACF-F107564C3FAF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DCF574E-423F-46A1-88B7-D870DE107D4D}" type="presOf" srcId="{F196B7E0-CCF5-4605-9CDB-6B6A7BDDB561}" destId="{DA2F5EDC-E181-4B6A-BA90-FDCA122B108F}" srcOrd="0" destOrd="0" presId="urn:microsoft.com/office/officeart/2005/8/layout/chevron2"/>
    <dgm:cxn modelId="{BA51F931-6074-47CE-96D7-FC1FAD093D0F}" srcId="{F196B7E0-CCF5-4605-9CDB-6B6A7BDDB561}" destId="{2F881DD3-CE7C-4398-948E-82E24876E62F}" srcOrd="1" destOrd="0" parTransId="{6B098925-3AAB-4341-AB04-199A39304B73}" sibTransId="{F8779BD6-F93E-4BB2-B3F0-B4B64CB3B740}"/>
    <dgm:cxn modelId="{04483F3F-37DD-486D-88DB-DD5E4F38291C}" type="presOf" srcId="{520823D9-3C78-4DEE-9ACF-F107564C3FAF}" destId="{526CD0B3-5CFA-4030-9087-AF231608A4D6}" srcOrd="0" destOrd="0" presId="urn:microsoft.com/office/officeart/2005/8/layout/chevron2"/>
    <dgm:cxn modelId="{71A8D323-1930-4D3C-9BE9-27B660A398A4}" type="presOf" srcId="{6248EE11-3A6B-4E36-B721-A1254BE2F735}" destId="{E59DF913-5B4F-4E17-A0AA-468757F5CE4A}" srcOrd="0" destOrd="1" presId="urn:microsoft.com/office/officeart/2005/8/layout/chevron2"/>
    <dgm:cxn modelId="{101398BC-1582-4E36-8D32-3AD12B86533B}" type="presOf" srcId="{F12C2881-5CE6-440C-8636-B421BFF085C0}" destId="{2FDCE266-CE32-465B-A6F9-8B7CE6834775}" srcOrd="0" destOrd="0" presId="urn:microsoft.com/office/officeart/2005/8/layout/chevron2"/>
    <dgm:cxn modelId="{C328EF5F-0308-4282-8C8B-895A8CB4C7BC}" srcId="{F12C2881-5CE6-440C-8636-B421BFF085C0}" destId="{937CA189-74BF-4F4B-B350-7277AF1A70AB}" srcOrd="0" destOrd="0" parTransId="{3687C5B1-EF4A-4568-B102-31BDDC25C278}" sibTransId="{A84F9877-AC12-4C47-8A5E-5314596176CA}"/>
    <dgm:cxn modelId="{8519A931-0A03-47AC-ADAA-98598342E830}" srcId="{2F881DD3-CE7C-4398-948E-82E24876E62F}" destId="{EE861D4A-531E-450C-95D8-495235BCF206}" srcOrd="0" destOrd="0" parTransId="{B3479AE3-A48F-4274-8B4C-54728B346B88}" sibTransId="{395DAE68-B0F8-4316-A2A2-DA221E18261F}"/>
    <dgm:cxn modelId="{49850749-D462-4314-847E-BD7E1170EFA5}" srcId="{6B4D4473-5235-4CF5-81ED-AA8BB4FBB58A}" destId="{B8FBE613-2651-4AF6-B03A-5F73E1FCCC98}" srcOrd="0" destOrd="0" parTransId="{63C66764-8833-4C21-83C3-EBB38D887F95}" sibTransId="{99C7B673-A7C2-47F5-8525-71D2535D7132}"/>
    <dgm:cxn modelId="{0D4CAD72-1448-4508-937B-3578AF4634FD}" srcId="{520823D9-3C78-4DEE-9ACF-F107564C3FAF}" destId="{CBF1F0B4-D863-47B0-9EB1-1B73BCAFAC70}" srcOrd="1" destOrd="0" parTransId="{FAF323B3-A428-421B-9B53-AEC811F445A9}" sibTransId="{16E16EB6-6384-4E08-9622-DE90A180E1BB}"/>
    <dgm:cxn modelId="{4EABC003-AC4B-4A00-8A03-F75F6FA01E2A}" type="presOf" srcId="{CBF1F0B4-D863-47B0-9EB1-1B73BCAFAC70}" destId="{CCBCB984-9FC7-412F-9FEA-4331D9B04DD8}" srcOrd="0" destOrd="1" presId="urn:microsoft.com/office/officeart/2005/8/layout/chevron2"/>
    <dgm:cxn modelId="{8A6CE0E6-08B2-472F-BF54-C33E7A1025A2}" type="presOf" srcId="{2F881DD3-CE7C-4398-948E-82E24876E62F}" destId="{754CAB99-CBD8-4238-9EF7-FA84F1E6AD95}" srcOrd="0" destOrd="0" presId="urn:microsoft.com/office/officeart/2005/8/layout/chevron2"/>
    <dgm:cxn modelId="{E0E08BA1-DD8F-4FA0-8F28-943505955522}" srcId="{F196B7E0-CCF5-4605-9CDB-6B6A7BDDB561}" destId="{6B4D4473-5235-4CF5-81ED-AA8BB4FBB58A}" srcOrd="0" destOrd="0" parTransId="{BE5DFA5A-07EF-4C00-AF46-AE5CF4DB64FD}" sibTransId="{2DF205B1-183A-4E57-BF36-81D7C9F243BA}"/>
    <dgm:cxn modelId="{76C11665-F299-468F-91A5-21725237594A}" type="presOf" srcId="{B8FBE613-2651-4AF6-B03A-5F73E1FCCC98}" destId="{083596C1-9E0A-4FBB-A75D-9FE3F05952BC}" srcOrd="0" destOrd="0" presId="urn:microsoft.com/office/officeart/2005/8/layout/chevron2"/>
    <dgm:cxn modelId="{39D7B456-95BC-454C-9929-ED2E9E1E7332}" srcId="{F196B7E0-CCF5-4605-9CDB-6B6A7BDDB561}" destId="{F12C2881-5CE6-440C-8636-B421BFF085C0}" srcOrd="2" destOrd="0" parTransId="{22269B01-25B1-4B05-8884-426203C8FF57}" sibTransId="{B3207739-D0BB-4D08-8427-0B1544C67BFB}"/>
    <dgm:cxn modelId="{7C897F2E-A82B-4E4F-9A90-32A7190E2313}" srcId="{F196B7E0-CCF5-4605-9CDB-6B6A7BDDB561}" destId="{520823D9-3C78-4DEE-9ACF-F107564C3FAF}" srcOrd="3" destOrd="0" parTransId="{D20C79B0-B7E5-4C18-B42D-77AF4B72A7A9}" sibTransId="{36E08F18-05CA-4F48-8E72-5E4F949C4E8E}"/>
    <dgm:cxn modelId="{3A7A4781-BA22-40EF-BC3C-0E2A6D9CF452}" type="presOf" srcId="{EE861D4A-531E-450C-95D8-495235BCF206}" destId="{9A7247B4-0F04-403A-A4C5-ABB3BF4ECE95}" srcOrd="0" destOrd="0" presId="urn:microsoft.com/office/officeart/2005/8/layout/chevron2"/>
    <dgm:cxn modelId="{CDAEFBFA-76D8-410D-B0C9-B55FFBEF6019}" type="presOf" srcId="{614725D6-147C-4423-8DD8-06FA5FDF4FB5}" destId="{CCBCB984-9FC7-412F-9FEA-4331D9B04DD8}" srcOrd="0" destOrd="2" presId="urn:microsoft.com/office/officeart/2005/8/layout/chevron2"/>
    <dgm:cxn modelId="{12569662-985A-4325-BC81-04CEACF861BA}" srcId="{F12C2881-5CE6-440C-8636-B421BFF085C0}" destId="{6248EE11-3A6B-4E36-B721-A1254BE2F735}" srcOrd="1" destOrd="0" parTransId="{BF2AB61D-B351-4FFA-841B-64C1285BC10A}" sibTransId="{85F97275-5BCD-48E4-8C4B-286908616B6F}"/>
    <dgm:cxn modelId="{8A5835DB-A1C5-4F3F-8F43-A68C1FE00AA7}" srcId="{520823D9-3C78-4DEE-9ACF-F107564C3FAF}" destId="{70493217-859D-443A-A4C3-3C78E708C852}" srcOrd="0" destOrd="0" parTransId="{9C925175-B870-49B3-B23C-5E7341B7399E}" sibTransId="{2C8219B7-F165-49E2-91B9-7E854447AB13}"/>
    <dgm:cxn modelId="{62970B91-FBA7-4D80-892E-216AD8D215BE}" type="presOf" srcId="{937CA189-74BF-4F4B-B350-7277AF1A70AB}" destId="{E59DF913-5B4F-4E17-A0AA-468757F5CE4A}" srcOrd="0" destOrd="0" presId="urn:microsoft.com/office/officeart/2005/8/layout/chevron2"/>
    <dgm:cxn modelId="{EB5D5566-D402-4925-80D5-5F721B8C4F6D}" srcId="{520823D9-3C78-4DEE-9ACF-F107564C3FAF}" destId="{614725D6-147C-4423-8DD8-06FA5FDF4FB5}" srcOrd="2" destOrd="0" parTransId="{D1CAD851-5907-4A7F-BFEE-E7C16B5A12E2}" sibTransId="{15A0E514-DDE6-49C0-98FC-07D4C6B782AC}"/>
    <dgm:cxn modelId="{692F2201-554C-4369-946A-2A49931CDE4A}" type="presOf" srcId="{70493217-859D-443A-A4C3-3C78E708C852}" destId="{CCBCB984-9FC7-412F-9FEA-4331D9B04DD8}" srcOrd="0" destOrd="0" presId="urn:microsoft.com/office/officeart/2005/8/layout/chevron2"/>
    <dgm:cxn modelId="{096A2A96-54A9-4E23-A525-C2F81170EA7D}" type="presOf" srcId="{6B4D4473-5235-4CF5-81ED-AA8BB4FBB58A}" destId="{7FD4967F-1CE1-499F-B109-59239D6E5886}" srcOrd="0" destOrd="0" presId="urn:microsoft.com/office/officeart/2005/8/layout/chevron2"/>
    <dgm:cxn modelId="{D3DB67CF-3F2F-4604-B566-B64BB48A577F}" type="presParOf" srcId="{DA2F5EDC-E181-4B6A-BA90-FDCA122B108F}" destId="{67130706-69FB-44D3-9B18-E480DE385E9F}" srcOrd="0" destOrd="0" presId="urn:microsoft.com/office/officeart/2005/8/layout/chevron2"/>
    <dgm:cxn modelId="{211F90B6-4C02-4D7D-9E05-CB583E421650}" type="presParOf" srcId="{67130706-69FB-44D3-9B18-E480DE385E9F}" destId="{7FD4967F-1CE1-499F-B109-59239D6E5886}" srcOrd="0" destOrd="0" presId="urn:microsoft.com/office/officeart/2005/8/layout/chevron2"/>
    <dgm:cxn modelId="{6E78E7BA-FFAB-4A4C-AB7C-FB4A29FEF419}" type="presParOf" srcId="{67130706-69FB-44D3-9B18-E480DE385E9F}" destId="{083596C1-9E0A-4FBB-A75D-9FE3F05952BC}" srcOrd="1" destOrd="0" presId="urn:microsoft.com/office/officeart/2005/8/layout/chevron2"/>
    <dgm:cxn modelId="{CDCC0D52-EDF4-4926-842B-5B6A77F92536}" type="presParOf" srcId="{DA2F5EDC-E181-4B6A-BA90-FDCA122B108F}" destId="{FA068897-FD4F-4FDB-8EF6-3927BEDE4AAB}" srcOrd="1" destOrd="0" presId="urn:microsoft.com/office/officeart/2005/8/layout/chevron2"/>
    <dgm:cxn modelId="{093D5F3A-26A4-422A-9F1B-E4AEBA89E1C9}" type="presParOf" srcId="{DA2F5EDC-E181-4B6A-BA90-FDCA122B108F}" destId="{F1BAE1B1-C396-40F8-91D9-E8F3C04139D9}" srcOrd="2" destOrd="0" presId="urn:microsoft.com/office/officeart/2005/8/layout/chevron2"/>
    <dgm:cxn modelId="{FE249ABB-60F8-43E1-A364-52BBC343209F}" type="presParOf" srcId="{F1BAE1B1-C396-40F8-91D9-E8F3C04139D9}" destId="{754CAB99-CBD8-4238-9EF7-FA84F1E6AD95}" srcOrd="0" destOrd="0" presId="urn:microsoft.com/office/officeart/2005/8/layout/chevron2"/>
    <dgm:cxn modelId="{A87D9A58-CDCD-476F-9159-DBFEE5B89C97}" type="presParOf" srcId="{F1BAE1B1-C396-40F8-91D9-E8F3C04139D9}" destId="{9A7247B4-0F04-403A-A4C5-ABB3BF4ECE95}" srcOrd="1" destOrd="0" presId="urn:microsoft.com/office/officeart/2005/8/layout/chevron2"/>
    <dgm:cxn modelId="{0BD8AD6D-76D4-49ED-9484-DD2C3B7A39A3}" type="presParOf" srcId="{DA2F5EDC-E181-4B6A-BA90-FDCA122B108F}" destId="{9167FEB0-E63B-41FD-BD75-4712C0087DD6}" srcOrd="3" destOrd="0" presId="urn:microsoft.com/office/officeart/2005/8/layout/chevron2"/>
    <dgm:cxn modelId="{0A9378D4-309E-4507-A008-DAA16CC838E2}" type="presParOf" srcId="{DA2F5EDC-E181-4B6A-BA90-FDCA122B108F}" destId="{E3C3B4E9-D617-4B37-B613-21FE6979AA55}" srcOrd="4" destOrd="0" presId="urn:microsoft.com/office/officeart/2005/8/layout/chevron2"/>
    <dgm:cxn modelId="{D7260D74-C88D-4C9A-A5B3-FEDDAF48937C}" type="presParOf" srcId="{E3C3B4E9-D617-4B37-B613-21FE6979AA55}" destId="{2FDCE266-CE32-465B-A6F9-8B7CE6834775}" srcOrd="0" destOrd="0" presId="urn:microsoft.com/office/officeart/2005/8/layout/chevron2"/>
    <dgm:cxn modelId="{FD8CB9F2-D823-4D94-856F-3DC8F8FAE002}" type="presParOf" srcId="{E3C3B4E9-D617-4B37-B613-21FE6979AA55}" destId="{E59DF913-5B4F-4E17-A0AA-468757F5CE4A}" srcOrd="1" destOrd="0" presId="urn:microsoft.com/office/officeart/2005/8/layout/chevron2"/>
    <dgm:cxn modelId="{07A38EC9-3ACC-44AC-B494-D667027EB67C}" type="presParOf" srcId="{DA2F5EDC-E181-4B6A-BA90-FDCA122B108F}" destId="{BD061441-EEE8-4322-ADCB-B7C1FDFAD4EF}" srcOrd="5" destOrd="0" presId="urn:microsoft.com/office/officeart/2005/8/layout/chevron2"/>
    <dgm:cxn modelId="{9C7A3A6F-7740-48BC-BF5F-65C1132D2FE7}" type="presParOf" srcId="{DA2F5EDC-E181-4B6A-BA90-FDCA122B108F}" destId="{FAFA7A02-D028-4EDD-BF93-95DD5699AF12}" srcOrd="6" destOrd="0" presId="urn:microsoft.com/office/officeart/2005/8/layout/chevron2"/>
    <dgm:cxn modelId="{306CFB1E-58E1-4688-933B-0273D65F3709}" type="presParOf" srcId="{FAFA7A02-D028-4EDD-BF93-95DD5699AF12}" destId="{526CD0B3-5CFA-4030-9087-AF231608A4D6}" srcOrd="0" destOrd="0" presId="urn:microsoft.com/office/officeart/2005/8/layout/chevron2"/>
    <dgm:cxn modelId="{D05CEA02-F6F4-4DBB-A3F3-E364CEF612A9}" type="presParOf" srcId="{FAFA7A02-D028-4EDD-BF93-95DD5699AF12}" destId="{CCBCB984-9FC7-412F-9FEA-4331D9B04DD8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196B7E0-CCF5-4605-9CDB-6B6A7BDDB561}" type="doc">
      <dgm:prSet loTypeId="urn:microsoft.com/office/officeart/2005/8/layout/chevron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6B4D4473-5235-4CF5-81ED-AA8BB4FBB58A}">
      <dgm:prSet phldrT="[Текст]"/>
      <dgm:spPr/>
      <dgm:t>
        <a:bodyPr/>
        <a:lstStyle/>
        <a:p>
          <a:r>
            <a:rPr lang="ru-RU" b="1" dirty="0" smtClean="0">
              <a:solidFill>
                <a:srgbClr val="003300"/>
              </a:solidFill>
            </a:rPr>
            <a:t>Кураторы проекта</a:t>
          </a:r>
        </a:p>
      </dgm:t>
    </dgm:pt>
    <dgm:pt modelId="{BE5DFA5A-07EF-4C00-AF46-AE5CF4DB64FD}" type="parTrans" cxnId="{E0E08BA1-DD8F-4FA0-8F28-943505955522}">
      <dgm:prSet/>
      <dgm:spPr/>
      <dgm:t>
        <a:bodyPr/>
        <a:lstStyle/>
        <a:p>
          <a:endParaRPr lang="ru-RU"/>
        </a:p>
      </dgm:t>
    </dgm:pt>
    <dgm:pt modelId="{2DF205B1-183A-4E57-BF36-81D7C9F243BA}" type="sibTrans" cxnId="{E0E08BA1-DD8F-4FA0-8F28-943505955522}">
      <dgm:prSet/>
      <dgm:spPr/>
      <dgm:t>
        <a:bodyPr/>
        <a:lstStyle/>
        <a:p>
          <a:endParaRPr lang="ru-RU"/>
        </a:p>
      </dgm:t>
    </dgm:pt>
    <dgm:pt modelId="{B8FBE613-2651-4AF6-B03A-5F73E1FCCC98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rPr>
            <a:t>Педагоги  </a:t>
          </a:r>
          <a:r>
            <a:rPr lang="ru-RU" sz="2000" b="1" baseline="0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rPr>
            <a:t>ДОУ</a:t>
          </a:r>
          <a:endParaRPr lang="ru-RU" sz="2000" b="1" dirty="0">
            <a:solidFill>
              <a:srgbClr val="0033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63C66764-8833-4C21-83C3-EBB38D887F95}" type="parTrans" cxnId="{49850749-D462-4314-847E-BD7E1170EFA5}">
      <dgm:prSet/>
      <dgm:spPr/>
      <dgm:t>
        <a:bodyPr/>
        <a:lstStyle/>
        <a:p>
          <a:endParaRPr lang="ru-RU"/>
        </a:p>
      </dgm:t>
    </dgm:pt>
    <dgm:pt modelId="{99C7B673-A7C2-47F5-8525-71D2535D7132}" type="sibTrans" cxnId="{49850749-D462-4314-847E-BD7E1170EFA5}">
      <dgm:prSet/>
      <dgm:spPr/>
      <dgm:t>
        <a:bodyPr/>
        <a:lstStyle/>
        <a:p>
          <a:endParaRPr lang="ru-RU"/>
        </a:p>
      </dgm:t>
    </dgm:pt>
    <dgm:pt modelId="{2F881DD3-CE7C-4398-948E-82E24876E62F}">
      <dgm:prSet phldrT="[Текст]"/>
      <dgm:spPr/>
      <dgm:t>
        <a:bodyPr/>
        <a:lstStyle/>
        <a:p>
          <a:r>
            <a:rPr lang="ru-RU" b="1" dirty="0" smtClean="0">
              <a:solidFill>
                <a:srgbClr val="003300"/>
              </a:solidFill>
            </a:rPr>
            <a:t>Участники</a:t>
          </a:r>
          <a:endParaRPr lang="ru-RU" b="1" dirty="0">
            <a:solidFill>
              <a:srgbClr val="003300"/>
            </a:solidFill>
          </a:endParaRPr>
        </a:p>
      </dgm:t>
    </dgm:pt>
    <dgm:pt modelId="{6B098925-3AAB-4341-AB04-199A39304B73}" type="parTrans" cxnId="{BA51F931-6074-47CE-96D7-FC1FAD093D0F}">
      <dgm:prSet/>
      <dgm:spPr/>
      <dgm:t>
        <a:bodyPr/>
        <a:lstStyle/>
        <a:p>
          <a:endParaRPr lang="ru-RU"/>
        </a:p>
      </dgm:t>
    </dgm:pt>
    <dgm:pt modelId="{F8779BD6-F93E-4BB2-B3F0-B4B64CB3B740}" type="sibTrans" cxnId="{BA51F931-6074-47CE-96D7-FC1FAD093D0F}">
      <dgm:prSet/>
      <dgm:spPr/>
      <dgm:t>
        <a:bodyPr/>
        <a:lstStyle/>
        <a:p>
          <a:endParaRPr lang="ru-RU"/>
        </a:p>
      </dgm:t>
    </dgm:pt>
    <dgm:pt modelId="{EE861D4A-531E-450C-95D8-495235BCF206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rPr>
            <a:t>Педагоги, воспитанники с признаками технической   одаренности </a:t>
          </a:r>
          <a:r>
            <a:rPr lang="ru-RU" sz="2000" b="1" baseline="0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rPr>
            <a:t>                        родители (законные представители)</a:t>
          </a:r>
          <a:endParaRPr lang="ru-RU" sz="2000" b="1" dirty="0">
            <a:solidFill>
              <a:srgbClr val="0033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B3479AE3-A48F-4274-8B4C-54728B346B88}" type="parTrans" cxnId="{8519A931-0A03-47AC-ADAA-98598342E830}">
      <dgm:prSet/>
      <dgm:spPr/>
      <dgm:t>
        <a:bodyPr/>
        <a:lstStyle/>
        <a:p>
          <a:endParaRPr lang="ru-RU"/>
        </a:p>
      </dgm:t>
    </dgm:pt>
    <dgm:pt modelId="{395DAE68-B0F8-4316-A2A2-DA221E18261F}" type="sibTrans" cxnId="{8519A931-0A03-47AC-ADAA-98598342E830}">
      <dgm:prSet/>
      <dgm:spPr/>
      <dgm:t>
        <a:bodyPr/>
        <a:lstStyle/>
        <a:p>
          <a:endParaRPr lang="ru-RU"/>
        </a:p>
      </dgm:t>
    </dgm:pt>
    <dgm:pt modelId="{F12C2881-5CE6-440C-8636-B421BFF085C0}">
      <dgm:prSet phldrT="[Текст]"/>
      <dgm:spPr/>
      <dgm:t>
        <a:bodyPr/>
        <a:lstStyle/>
        <a:p>
          <a:r>
            <a:rPr lang="ru-RU" b="1" dirty="0" smtClean="0">
              <a:solidFill>
                <a:srgbClr val="003300"/>
              </a:solidFill>
            </a:rPr>
            <a:t>Мероприятия</a:t>
          </a:r>
          <a:endParaRPr lang="ru-RU" b="1" dirty="0">
            <a:solidFill>
              <a:srgbClr val="003300"/>
            </a:solidFill>
          </a:endParaRPr>
        </a:p>
      </dgm:t>
    </dgm:pt>
    <dgm:pt modelId="{22269B01-25B1-4B05-8884-426203C8FF57}" type="parTrans" cxnId="{39D7B456-95BC-454C-9929-ED2E9E1E7332}">
      <dgm:prSet/>
      <dgm:spPr/>
      <dgm:t>
        <a:bodyPr/>
        <a:lstStyle/>
        <a:p>
          <a:endParaRPr lang="ru-RU"/>
        </a:p>
      </dgm:t>
    </dgm:pt>
    <dgm:pt modelId="{B3207739-D0BB-4D08-8427-0B1544C67BFB}" type="sibTrans" cxnId="{39D7B456-95BC-454C-9929-ED2E9E1E7332}">
      <dgm:prSet/>
      <dgm:spPr/>
      <dgm:t>
        <a:bodyPr/>
        <a:lstStyle/>
        <a:p>
          <a:endParaRPr lang="ru-RU"/>
        </a:p>
      </dgm:t>
    </dgm:pt>
    <dgm:pt modelId="{937CA189-74BF-4F4B-B350-7277AF1A70AB}">
      <dgm:prSet phldrT="[Текст]" custT="1"/>
      <dgm:spPr/>
      <dgm:t>
        <a:bodyPr/>
        <a:lstStyle/>
        <a:p>
          <a:pPr rtl="0"/>
          <a:r>
            <a:rPr lang="ru-RU" sz="18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rPr>
            <a:t>Выставки технического творчества,</a:t>
          </a:r>
          <a:endParaRPr lang="ru-RU" sz="1800" b="1" dirty="0">
            <a:solidFill>
              <a:srgbClr val="0033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3687C5B1-EF4A-4568-B102-31BDDC25C278}" type="parTrans" cxnId="{C328EF5F-0308-4282-8C8B-895A8CB4C7BC}">
      <dgm:prSet/>
      <dgm:spPr/>
      <dgm:t>
        <a:bodyPr/>
        <a:lstStyle/>
        <a:p>
          <a:endParaRPr lang="ru-RU"/>
        </a:p>
      </dgm:t>
    </dgm:pt>
    <dgm:pt modelId="{A84F9877-AC12-4C47-8A5E-5314596176CA}" type="sibTrans" cxnId="{C328EF5F-0308-4282-8C8B-895A8CB4C7BC}">
      <dgm:prSet/>
      <dgm:spPr/>
      <dgm:t>
        <a:bodyPr/>
        <a:lstStyle/>
        <a:p>
          <a:endParaRPr lang="ru-RU"/>
        </a:p>
      </dgm:t>
    </dgm:pt>
    <dgm:pt modelId="{520823D9-3C78-4DEE-9ACF-F107564C3FAF}">
      <dgm:prSet/>
      <dgm:spPr/>
      <dgm:t>
        <a:bodyPr/>
        <a:lstStyle/>
        <a:p>
          <a:r>
            <a:rPr lang="ru-RU" b="1" dirty="0" smtClean="0">
              <a:solidFill>
                <a:srgbClr val="003300"/>
              </a:solidFill>
            </a:rPr>
            <a:t>Социальные партнеры</a:t>
          </a:r>
          <a:endParaRPr lang="ru-RU" b="1" dirty="0">
            <a:solidFill>
              <a:srgbClr val="003300"/>
            </a:solidFill>
          </a:endParaRPr>
        </a:p>
      </dgm:t>
    </dgm:pt>
    <dgm:pt modelId="{D20C79B0-B7E5-4C18-B42D-77AF4B72A7A9}" type="parTrans" cxnId="{7C897F2E-A82B-4E4F-9A90-32A7190E2313}">
      <dgm:prSet/>
      <dgm:spPr/>
      <dgm:t>
        <a:bodyPr/>
        <a:lstStyle/>
        <a:p>
          <a:endParaRPr lang="ru-RU"/>
        </a:p>
      </dgm:t>
    </dgm:pt>
    <dgm:pt modelId="{36E08F18-05CA-4F48-8E72-5E4F949C4E8E}" type="sibTrans" cxnId="{7C897F2E-A82B-4E4F-9A90-32A7190E2313}">
      <dgm:prSet/>
      <dgm:spPr/>
      <dgm:t>
        <a:bodyPr/>
        <a:lstStyle/>
        <a:p>
          <a:endParaRPr lang="ru-RU"/>
        </a:p>
      </dgm:t>
    </dgm:pt>
    <dgm:pt modelId="{70493217-859D-443A-A4C3-3C78E708C852}">
      <dgm:prSet/>
      <dgm:spPr/>
      <dgm:t>
        <a:bodyPr/>
        <a:lstStyle/>
        <a:p>
          <a:endParaRPr lang="ru-RU" sz="900" dirty="0"/>
        </a:p>
      </dgm:t>
    </dgm:pt>
    <dgm:pt modelId="{9C925175-B870-49B3-B23C-5E7341B7399E}" type="parTrans" cxnId="{8A5835DB-A1C5-4F3F-8F43-A68C1FE00AA7}">
      <dgm:prSet/>
      <dgm:spPr/>
      <dgm:t>
        <a:bodyPr/>
        <a:lstStyle/>
        <a:p>
          <a:endParaRPr lang="ru-RU"/>
        </a:p>
      </dgm:t>
    </dgm:pt>
    <dgm:pt modelId="{2C8219B7-F165-49E2-91B9-7E854447AB13}" type="sibTrans" cxnId="{8A5835DB-A1C5-4F3F-8F43-A68C1FE00AA7}">
      <dgm:prSet/>
      <dgm:spPr/>
      <dgm:t>
        <a:bodyPr/>
        <a:lstStyle/>
        <a:p>
          <a:endParaRPr lang="ru-RU"/>
        </a:p>
      </dgm:t>
    </dgm:pt>
    <dgm:pt modelId="{CBF1F0B4-D863-47B0-9EB1-1B73BCAFAC70}">
      <dgm:prSet phldrT="[Текст]" custT="1"/>
      <dgm:spPr/>
      <dgm:t>
        <a:bodyPr/>
        <a:lstStyle/>
        <a:p>
          <a:r>
            <a:rPr lang="ru-RU" sz="18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rPr>
            <a:t>ДОУ участники</a:t>
          </a:r>
          <a:r>
            <a:rPr lang="ru-RU" sz="1800" b="1" baseline="0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rPr>
            <a:t> сетевого проекта,                            центр детско-юношеского творчества «Юный техник», музей </a:t>
          </a:r>
          <a:r>
            <a:rPr lang="ru-RU" sz="1800" b="1" baseline="0" dirty="0" err="1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rPr>
            <a:t>Энштейна</a:t>
          </a:r>
          <a:endParaRPr lang="ru-RU" sz="1800" b="1" dirty="0">
            <a:solidFill>
              <a:srgbClr val="0033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FAF323B3-A428-421B-9B53-AEC811F445A9}" type="parTrans" cxnId="{0D4CAD72-1448-4508-937B-3578AF4634FD}">
      <dgm:prSet/>
      <dgm:spPr/>
      <dgm:t>
        <a:bodyPr/>
        <a:lstStyle/>
        <a:p>
          <a:endParaRPr lang="ru-RU"/>
        </a:p>
      </dgm:t>
    </dgm:pt>
    <dgm:pt modelId="{16E16EB6-6384-4E08-9622-DE90A180E1BB}" type="sibTrans" cxnId="{0D4CAD72-1448-4508-937B-3578AF4634FD}">
      <dgm:prSet/>
      <dgm:spPr/>
      <dgm:t>
        <a:bodyPr/>
        <a:lstStyle/>
        <a:p>
          <a:endParaRPr lang="ru-RU"/>
        </a:p>
      </dgm:t>
    </dgm:pt>
    <dgm:pt modelId="{614725D6-147C-4423-8DD8-06FA5FDF4FB5}">
      <dgm:prSet/>
      <dgm:spPr/>
      <dgm:t>
        <a:bodyPr/>
        <a:lstStyle/>
        <a:p>
          <a:endParaRPr lang="ru-RU" sz="900" dirty="0"/>
        </a:p>
      </dgm:t>
    </dgm:pt>
    <dgm:pt modelId="{D1CAD851-5907-4A7F-BFEE-E7C16B5A12E2}" type="parTrans" cxnId="{EB5D5566-D402-4925-80D5-5F721B8C4F6D}">
      <dgm:prSet/>
      <dgm:spPr/>
      <dgm:t>
        <a:bodyPr/>
        <a:lstStyle/>
        <a:p>
          <a:endParaRPr lang="ru-RU"/>
        </a:p>
      </dgm:t>
    </dgm:pt>
    <dgm:pt modelId="{15A0E514-DDE6-49C0-98FC-07D4C6B782AC}" type="sibTrans" cxnId="{EB5D5566-D402-4925-80D5-5F721B8C4F6D}">
      <dgm:prSet/>
      <dgm:spPr/>
      <dgm:t>
        <a:bodyPr/>
        <a:lstStyle/>
        <a:p>
          <a:endParaRPr lang="ru-RU"/>
        </a:p>
      </dgm:t>
    </dgm:pt>
    <dgm:pt modelId="{C0EB0A2A-599B-4C02-BAED-65F639C76181}">
      <dgm:prSet custT="1"/>
      <dgm:spPr/>
      <dgm:t>
        <a:bodyPr/>
        <a:lstStyle/>
        <a:p>
          <a:pPr rtl="0"/>
          <a:r>
            <a:rPr lang="ru-RU" sz="18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rPr>
            <a:t>Конкурс «</a:t>
          </a:r>
          <a:r>
            <a:rPr lang="ru-RU" sz="1800" b="1" dirty="0" err="1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rPr>
            <a:t>Лего</a:t>
          </a:r>
          <a:r>
            <a:rPr lang="ru-RU" sz="18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rPr>
            <a:t>- мастер»,  </a:t>
          </a:r>
        </a:p>
      </dgm:t>
    </dgm:pt>
    <dgm:pt modelId="{E9334891-0621-45A6-8F34-2774F0D708CF}" type="parTrans" cxnId="{86CAC406-EFEE-4C10-9BDD-3792390109B6}">
      <dgm:prSet/>
      <dgm:spPr/>
      <dgm:t>
        <a:bodyPr/>
        <a:lstStyle/>
        <a:p>
          <a:endParaRPr lang="ru-RU"/>
        </a:p>
      </dgm:t>
    </dgm:pt>
    <dgm:pt modelId="{5D83E146-5279-4515-878A-A39E83874E01}" type="sibTrans" cxnId="{86CAC406-EFEE-4C10-9BDD-3792390109B6}">
      <dgm:prSet/>
      <dgm:spPr/>
      <dgm:t>
        <a:bodyPr/>
        <a:lstStyle/>
        <a:p>
          <a:endParaRPr lang="ru-RU"/>
        </a:p>
      </dgm:t>
    </dgm:pt>
    <dgm:pt modelId="{88164901-6A6A-40B5-99D9-4EAED3913156}">
      <dgm:prSet custT="1"/>
      <dgm:spPr/>
      <dgm:t>
        <a:bodyPr/>
        <a:lstStyle/>
        <a:p>
          <a:pPr rtl="0"/>
          <a:r>
            <a:rPr lang="ru-RU" sz="18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rPr>
            <a:t>Семейные творческие проекты</a:t>
          </a:r>
        </a:p>
      </dgm:t>
    </dgm:pt>
    <dgm:pt modelId="{27E6AC59-5563-4850-91F8-CB29C4202653}" type="parTrans" cxnId="{67FDADC2-C6FC-442D-AEBA-CC1C4E5D053C}">
      <dgm:prSet/>
      <dgm:spPr/>
      <dgm:t>
        <a:bodyPr/>
        <a:lstStyle/>
        <a:p>
          <a:endParaRPr lang="ru-RU"/>
        </a:p>
      </dgm:t>
    </dgm:pt>
    <dgm:pt modelId="{45D902E9-0685-445A-855A-CA992A98B88C}" type="sibTrans" cxnId="{67FDADC2-C6FC-442D-AEBA-CC1C4E5D053C}">
      <dgm:prSet/>
      <dgm:spPr/>
      <dgm:t>
        <a:bodyPr/>
        <a:lstStyle/>
        <a:p>
          <a:endParaRPr lang="ru-RU"/>
        </a:p>
      </dgm:t>
    </dgm:pt>
    <dgm:pt modelId="{DA2F5EDC-E181-4B6A-BA90-FDCA122B108F}" type="pres">
      <dgm:prSet presAssocID="{F196B7E0-CCF5-4605-9CDB-6B6A7BDDB561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7130706-69FB-44D3-9B18-E480DE385E9F}" type="pres">
      <dgm:prSet presAssocID="{6B4D4473-5235-4CF5-81ED-AA8BB4FBB58A}" presName="composite" presStyleCnt="0"/>
      <dgm:spPr/>
    </dgm:pt>
    <dgm:pt modelId="{7FD4967F-1CE1-499F-B109-59239D6E5886}" type="pres">
      <dgm:prSet presAssocID="{6B4D4473-5235-4CF5-81ED-AA8BB4FBB58A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3596C1-9E0A-4FBB-A75D-9FE3F05952BC}" type="pres">
      <dgm:prSet presAssocID="{6B4D4473-5235-4CF5-81ED-AA8BB4FBB58A}" presName="descendantText" presStyleLbl="alignAcc1" presStyleIdx="0" presStyleCnt="4" custLinFactNeighborX="608" custLinFactNeighborY="-12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068897-FD4F-4FDB-8EF6-3927BEDE4AAB}" type="pres">
      <dgm:prSet presAssocID="{2DF205B1-183A-4E57-BF36-81D7C9F243BA}" presName="sp" presStyleCnt="0"/>
      <dgm:spPr/>
    </dgm:pt>
    <dgm:pt modelId="{F1BAE1B1-C396-40F8-91D9-E8F3C04139D9}" type="pres">
      <dgm:prSet presAssocID="{2F881DD3-CE7C-4398-948E-82E24876E62F}" presName="composite" presStyleCnt="0"/>
      <dgm:spPr/>
    </dgm:pt>
    <dgm:pt modelId="{754CAB99-CBD8-4238-9EF7-FA84F1E6AD95}" type="pres">
      <dgm:prSet presAssocID="{2F881DD3-CE7C-4398-948E-82E24876E62F}" presName="parentText" presStyleLbl="alignNode1" presStyleIdx="1" presStyleCnt="4" custLinFactNeighborX="6649" custLinFactNeighborY="226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7247B4-0F04-403A-A4C5-ABB3BF4ECE95}" type="pres">
      <dgm:prSet presAssocID="{2F881DD3-CE7C-4398-948E-82E24876E62F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67FEB0-E63B-41FD-BD75-4712C0087DD6}" type="pres">
      <dgm:prSet presAssocID="{F8779BD6-F93E-4BB2-B3F0-B4B64CB3B740}" presName="sp" presStyleCnt="0"/>
      <dgm:spPr/>
    </dgm:pt>
    <dgm:pt modelId="{E3C3B4E9-D617-4B37-B613-21FE6979AA55}" type="pres">
      <dgm:prSet presAssocID="{F12C2881-5CE6-440C-8636-B421BFF085C0}" presName="composite" presStyleCnt="0"/>
      <dgm:spPr/>
    </dgm:pt>
    <dgm:pt modelId="{2FDCE266-CE32-465B-A6F9-8B7CE6834775}" type="pres">
      <dgm:prSet presAssocID="{F12C2881-5CE6-440C-8636-B421BFF085C0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9DF913-5B4F-4E17-A0AA-468757F5CE4A}" type="pres">
      <dgm:prSet presAssocID="{F12C2881-5CE6-440C-8636-B421BFF085C0}" presName="descendantText" presStyleLbl="alignAcc1" presStyleIdx="2" presStyleCnt="4" custScaleY="1374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061441-EEE8-4322-ADCB-B7C1FDFAD4EF}" type="pres">
      <dgm:prSet presAssocID="{B3207739-D0BB-4D08-8427-0B1544C67BFB}" presName="sp" presStyleCnt="0"/>
      <dgm:spPr/>
    </dgm:pt>
    <dgm:pt modelId="{FAFA7A02-D028-4EDD-BF93-95DD5699AF12}" type="pres">
      <dgm:prSet presAssocID="{520823D9-3C78-4DEE-9ACF-F107564C3FAF}" presName="composite" presStyleCnt="0"/>
      <dgm:spPr/>
    </dgm:pt>
    <dgm:pt modelId="{526CD0B3-5CFA-4030-9087-AF231608A4D6}" type="pres">
      <dgm:prSet presAssocID="{520823D9-3C78-4DEE-9ACF-F107564C3FAF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BCB984-9FC7-412F-9FEA-4331D9B04DD8}" type="pres">
      <dgm:prSet presAssocID="{520823D9-3C78-4DEE-9ACF-F107564C3FAF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4085B0E-124E-49C9-85ED-53325E2EBD14}" type="presOf" srcId="{520823D9-3C78-4DEE-9ACF-F107564C3FAF}" destId="{526CD0B3-5CFA-4030-9087-AF231608A4D6}" srcOrd="0" destOrd="0" presId="urn:microsoft.com/office/officeart/2005/8/layout/chevron2"/>
    <dgm:cxn modelId="{BA51F931-6074-47CE-96D7-FC1FAD093D0F}" srcId="{F196B7E0-CCF5-4605-9CDB-6B6A7BDDB561}" destId="{2F881DD3-CE7C-4398-948E-82E24876E62F}" srcOrd="1" destOrd="0" parTransId="{6B098925-3AAB-4341-AB04-199A39304B73}" sibTransId="{F8779BD6-F93E-4BB2-B3F0-B4B64CB3B740}"/>
    <dgm:cxn modelId="{4312B8FD-D5AA-4C78-BAF2-45697524FB57}" type="presOf" srcId="{C0EB0A2A-599B-4C02-BAED-65F639C76181}" destId="{E59DF913-5B4F-4E17-A0AA-468757F5CE4A}" srcOrd="0" destOrd="1" presId="urn:microsoft.com/office/officeart/2005/8/layout/chevron2"/>
    <dgm:cxn modelId="{67FDADC2-C6FC-442D-AEBA-CC1C4E5D053C}" srcId="{F12C2881-5CE6-440C-8636-B421BFF085C0}" destId="{88164901-6A6A-40B5-99D9-4EAED3913156}" srcOrd="2" destOrd="0" parTransId="{27E6AC59-5563-4850-91F8-CB29C4202653}" sibTransId="{45D902E9-0685-445A-855A-CA992A98B88C}"/>
    <dgm:cxn modelId="{C328EF5F-0308-4282-8C8B-895A8CB4C7BC}" srcId="{F12C2881-5CE6-440C-8636-B421BFF085C0}" destId="{937CA189-74BF-4F4B-B350-7277AF1A70AB}" srcOrd="0" destOrd="0" parTransId="{3687C5B1-EF4A-4568-B102-31BDDC25C278}" sibTransId="{A84F9877-AC12-4C47-8A5E-5314596176CA}"/>
    <dgm:cxn modelId="{8519A931-0A03-47AC-ADAA-98598342E830}" srcId="{2F881DD3-CE7C-4398-948E-82E24876E62F}" destId="{EE861D4A-531E-450C-95D8-495235BCF206}" srcOrd="0" destOrd="0" parTransId="{B3479AE3-A48F-4274-8B4C-54728B346B88}" sibTransId="{395DAE68-B0F8-4316-A2A2-DA221E18261F}"/>
    <dgm:cxn modelId="{6F106376-6CDB-441F-B182-C2CDC97CEA3B}" type="presOf" srcId="{F12C2881-5CE6-440C-8636-B421BFF085C0}" destId="{2FDCE266-CE32-465B-A6F9-8B7CE6834775}" srcOrd="0" destOrd="0" presId="urn:microsoft.com/office/officeart/2005/8/layout/chevron2"/>
    <dgm:cxn modelId="{49850749-D462-4314-847E-BD7E1170EFA5}" srcId="{6B4D4473-5235-4CF5-81ED-AA8BB4FBB58A}" destId="{B8FBE613-2651-4AF6-B03A-5F73E1FCCC98}" srcOrd="0" destOrd="0" parTransId="{63C66764-8833-4C21-83C3-EBB38D887F95}" sibTransId="{99C7B673-A7C2-47F5-8525-71D2535D7132}"/>
    <dgm:cxn modelId="{0D4CAD72-1448-4508-937B-3578AF4634FD}" srcId="{520823D9-3C78-4DEE-9ACF-F107564C3FAF}" destId="{CBF1F0B4-D863-47B0-9EB1-1B73BCAFAC70}" srcOrd="1" destOrd="0" parTransId="{FAF323B3-A428-421B-9B53-AEC811F445A9}" sibTransId="{16E16EB6-6384-4E08-9622-DE90A180E1BB}"/>
    <dgm:cxn modelId="{95FB593B-164E-450D-8C22-D981CF5B27CC}" type="presOf" srcId="{EE861D4A-531E-450C-95D8-495235BCF206}" destId="{9A7247B4-0F04-403A-A4C5-ABB3BF4ECE95}" srcOrd="0" destOrd="0" presId="urn:microsoft.com/office/officeart/2005/8/layout/chevron2"/>
    <dgm:cxn modelId="{7005F338-1A89-4D1C-B306-363AA885487F}" type="presOf" srcId="{70493217-859D-443A-A4C3-3C78E708C852}" destId="{CCBCB984-9FC7-412F-9FEA-4331D9B04DD8}" srcOrd="0" destOrd="0" presId="urn:microsoft.com/office/officeart/2005/8/layout/chevron2"/>
    <dgm:cxn modelId="{E0E08BA1-DD8F-4FA0-8F28-943505955522}" srcId="{F196B7E0-CCF5-4605-9CDB-6B6A7BDDB561}" destId="{6B4D4473-5235-4CF5-81ED-AA8BB4FBB58A}" srcOrd="0" destOrd="0" parTransId="{BE5DFA5A-07EF-4C00-AF46-AE5CF4DB64FD}" sibTransId="{2DF205B1-183A-4E57-BF36-81D7C9F243BA}"/>
    <dgm:cxn modelId="{41A03DD3-DF8E-4098-B4A7-BEA702C1E811}" type="presOf" srcId="{937CA189-74BF-4F4B-B350-7277AF1A70AB}" destId="{E59DF913-5B4F-4E17-A0AA-468757F5CE4A}" srcOrd="0" destOrd="0" presId="urn:microsoft.com/office/officeart/2005/8/layout/chevron2"/>
    <dgm:cxn modelId="{7C897F2E-A82B-4E4F-9A90-32A7190E2313}" srcId="{F196B7E0-CCF5-4605-9CDB-6B6A7BDDB561}" destId="{520823D9-3C78-4DEE-9ACF-F107564C3FAF}" srcOrd="3" destOrd="0" parTransId="{D20C79B0-B7E5-4C18-B42D-77AF4B72A7A9}" sibTransId="{36E08F18-05CA-4F48-8E72-5E4F949C4E8E}"/>
    <dgm:cxn modelId="{39D7B456-95BC-454C-9929-ED2E9E1E7332}" srcId="{F196B7E0-CCF5-4605-9CDB-6B6A7BDDB561}" destId="{F12C2881-5CE6-440C-8636-B421BFF085C0}" srcOrd="2" destOrd="0" parTransId="{22269B01-25B1-4B05-8884-426203C8FF57}" sibTransId="{B3207739-D0BB-4D08-8427-0B1544C67BFB}"/>
    <dgm:cxn modelId="{31B6645C-3F51-48C0-ADDA-43386C255769}" type="presOf" srcId="{F196B7E0-CCF5-4605-9CDB-6B6A7BDDB561}" destId="{DA2F5EDC-E181-4B6A-BA90-FDCA122B108F}" srcOrd="0" destOrd="0" presId="urn:microsoft.com/office/officeart/2005/8/layout/chevron2"/>
    <dgm:cxn modelId="{82EE28EA-5D6B-45C7-9B58-F13B16847BBE}" type="presOf" srcId="{614725D6-147C-4423-8DD8-06FA5FDF4FB5}" destId="{CCBCB984-9FC7-412F-9FEA-4331D9B04DD8}" srcOrd="0" destOrd="2" presId="urn:microsoft.com/office/officeart/2005/8/layout/chevron2"/>
    <dgm:cxn modelId="{6FD5E009-674B-415E-BE43-A9164CDF110D}" type="presOf" srcId="{2F881DD3-CE7C-4398-948E-82E24876E62F}" destId="{754CAB99-CBD8-4238-9EF7-FA84F1E6AD95}" srcOrd="0" destOrd="0" presId="urn:microsoft.com/office/officeart/2005/8/layout/chevron2"/>
    <dgm:cxn modelId="{97F660DD-F3B0-45B2-950E-A581612100A6}" type="presOf" srcId="{88164901-6A6A-40B5-99D9-4EAED3913156}" destId="{E59DF913-5B4F-4E17-A0AA-468757F5CE4A}" srcOrd="0" destOrd="2" presId="urn:microsoft.com/office/officeart/2005/8/layout/chevron2"/>
    <dgm:cxn modelId="{EB5D5566-D402-4925-80D5-5F721B8C4F6D}" srcId="{520823D9-3C78-4DEE-9ACF-F107564C3FAF}" destId="{614725D6-147C-4423-8DD8-06FA5FDF4FB5}" srcOrd="2" destOrd="0" parTransId="{D1CAD851-5907-4A7F-BFEE-E7C16B5A12E2}" sibTransId="{15A0E514-DDE6-49C0-98FC-07D4C6B782AC}"/>
    <dgm:cxn modelId="{8A5835DB-A1C5-4F3F-8F43-A68C1FE00AA7}" srcId="{520823D9-3C78-4DEE-9ACF-F107564C3FAF}" destId="{70493217-859D-443A-A4C3-3C78E708C852}" srcOrd="0" destOrd="0" parTransId="{9C925175-B870-49B3-B23C-5E7341B7399E}" sibTransId="{2C8219B7-F165-49E2-91B9-7E854447AB13}"/>
    <dgm:cxn modelId="{603DA535-8072-40AA-B433-11974F8A5E60}" type="presOf" srcId="{B8FBE613-2651-4AF6-B03A-5F73E1FCCC98}" destId="{083596C1-9E0A-4FBB-A75D-9FE3F05952BC}" srcOrd="0" destOrd="0" presId="urn:microsoft.com/office/officeart/2005/8/layout/chevron2"/>
    <dgm:cxn modelId="{92B172B2-03B4-474E-BFB9-4F4DD7403957}" type="presOf" srcId="{6B4D4473-5235-4CF5-81ED-AA8BB4FBB58A}" destId="{7FD4967F-1CE1-499F-B109-59239D6E5886}" srcOrd="0" destOrd="0" presId="urn:microsoft.com/office/officeart/2005/8/layout/chevron2"/>
    <dgm:cxn modelId="{357A11E2-CA93-488C-91E0-BAC03CB836F3}" type="presOf" srcId="{CBF1F0B4-D863-47B0-9EB1-1B73BCAFAC70}" destId="{CCBCB984-9FC7-412F-9FEA-4331D9B04DD8}" srcOrd="0" destOrd="1" presId="urn:microsoft.com/office/officeart/2005/8/layout/chevron2"/>
    <dgm:cxn modelId="{86CAC406-EFEE-4C10-9BDD-3792390109B6}" srcId="{F12C2881-5CE6-440C-8636-B421BFF085C0}" destId="{C0EB0A2A-599B-4C02-BAED-65F639C76181}" srcOrd="1" destOrd="0" parTransId="{E9334891-0621-45A6-8F34-2774F0D708CF}" sibTransId="{5D83E146-5279-4515-878A-A39E83874E01}"/>
    <dgm:cxn modelId="{6E349ABE-E6E3-4F7A-8F32-3E257AB0943B}" type="presParOf" srcId="{DA2F5EDC-E181-4B6A-BA90-FDCA122B108F}" destId="{67130706-69FB-44D3-9B18-E480DE385E9F}" srcOrd="0" destOrd="0" presId="urn:microsoft.com/office/officeart/2005/8/layout/chevron2"/>
    <dgm:cxn modelId="{F199E4D6-ED04-400E-B34A-35EC4C96893B}" type="presParOf" srcId="{67130706-69FB-44D3-9B18-E480DE385E9F}" destId="{7FD4967F-1CE1-499F-B109-59239D6E5886}" srcOrd="0" destOrd="0" presId="urn:microsoft.com/office/officeart/2005/8/layout/chevron2"/>
    <dgm:cxn modelId="{C55ED7D8-3077-469A-B6A3-818E17AFB887}" type="presParOf" srcId="{67130706-69FB-44D3-9B18-E480DE385E9F}" destId="{083596C1-9E0A-4FBB-A75D-9FE3F05952BC}" srcOrd="1" destOrd="0" presId="urn:microsoft.com/office/officeart/2005/8/layout/chevron2"/>
    <dgm:cxn modelId="{5D7AF848-79B5-4766-B628-101110D3F439}" type="presParOf" srcId="{DA2F5EDC-E181-4B6A-BA90-FDCA122B108F}" destId="{FA068897-FD4F-4FDB-8EF6-3927BEDE4AAB}" srcOrd="1" destOrd="0" presId="urn:microsoft.com/office/officeart/2005/8/layout/chevron2"/>
    <dgm:cxn modelId="{113E1C24-04B7-4286-A5F4-AEA63B5430A7}" type="presParOf" srcId="{DA2F5EDC-E181-4B6A-BA90-FDCA122B108F}" destId="{F1BAE1B1-C396-40F8-91D9-E8F3C04139D9}" srcOrd="2" destOrd="0" presId="urn:microsoft.com/office/officeart/2005/8/layout/chevron2"/>
    <dgm:cxn modelId="{44EFB7BB-D73C-44EF-8BAB-24A64F24AEE1}" type="presParOf" srcId="{F1BAE1B1-C396-40F8-91D9-E8F3C04139D9}" destId="{754CAB99-CBD8-4238-9EF7-FA84F1E6AD95}" srcOrd="0" destOrd="0" presId="urn:microsoft.com/office/officeart/2005/8/layout/chevron2"/>
    <dgm:cxn modelId="{A8A1E046-2232-44CB-9203-A39CAB75453F}" type="presParOf" srcId="{F1BAE1B1-C396-40F8-91D9-E8F3C04139D9}" destId="{9A7247B4-0F04-403A-A4C5-ABB3BF4ECE95}" srcOrd="1" destOrd="0" presId="urn:microsoft.com/office/officeart/2005/8/layout/chevron2"/>
    <dgm:cxn modelId="{67020A60-EB37-4A73-BD72-49593A307E27}" type="presParOf" srcId="{DA2F5EDC-E181-4B6A-BA90-FDCA122B108F}" destId="{9167FEB0-E63B-41FD-BD75-4712C0087DD6}" srcOrd="3" destOrd="0" presId="urn:microsoft.com/office/officeart/2005/8/layout/chevron2"/>
    <dgm:cxn modelId="{9B8BC117-93C8-4BD4-B99F-A335BB8A7281}" type="presParOf" srcId="{DA2F5EDC-E181-4B6A-BA90-FDCA122B108F}" destId="{E3C3B4E9-D617-4B37-B613-21FE6979AA55}" srcOrd="4" destOrd="0" presId="urn:microsoft.com/office/officeart/2005/8/layout/chevron2"/>
    <dgm:cxn modelId="{E6837B4A-8C7B-4AFE-BE1A-43F5B2700CF6}" type="presParOf" srcId="{E3C3B4E9-D617-4B37-B613-21FE6979AA55}" destId="{2FDCE266-CE32-465B-A6F9-8B7CE6834775}" srcOrd="0" destOrd="0" presId="urn:microsoft.com/office/officeart/2005/8/layout/chevron2"/>
    <dgm:cxn modelId="{1FDC947E-1DD2-4E91-B9C7-4A298B03D55B}" type="presParOf" srcId="{E3C3B4E9-D617-4B37-B613-21FE6979AA55}" destId="{E59DF913-5B4F-4E17-A0AA-468757F5CE4A}" srcOrd="1" destOrd="0" presId="urn:microsoft.com/office/officeart/2005/8/layout/chevron2"/>
    <dgm:cxn modelId="{BDDBD405-541D-46B8-8356-4A6DE59A6C54}" type="presParOf" srcId="{DA2F5EDC-E181-4B6A-BA90-FDCA122B108F}" destId="{BD061441-EEE8-4322-ADCB-B7C1FDFAD4EF}" srcOrd="5" destOrd="0" presId="urn:microsoft.com/office/officeart/2005/8/layout/chevron2"/>
    <dgm:cxn modelId="{EB0D8A1D-EF1D-4254-93AC-EE435523D739}" type="presParOf" srcId="{DA2F5EDC-E181-4B6A-BA90-FDCA122B108F}" destId="{FAFA7A02-D028-4EDD-BF93-95DD5699AF12}" srcOrd="6" destOrd="0" presId="urn:microsoft.com/office/officeart/2005/8/layout/chevron2"/>
    <dgm:cxn modelId="{1B594467-AE73-40C9-B1FA-B34A42BF19DD}" type="presParOf" srcId="{FAFA7A02-D028-4EDD-BF93-95DD5699AF12}" destId="{526CD0B3-5CFA-4030-9087-AF231608A4D6}" srcOrd="0" destOrd="0" presId="urn:microsoft.com/office/officeart/2005/8/layout/chevron2"/>
    <dgm:cxn modelId="{7C0367A1-385F-4ABC-8922-8B25B9BD07D7}" type="presParOf" srcId="{FAFA7A02-D028-4EDD-BF93-95DD5699AF12}" destId="{CCBCB984-9FC7-412F-9FEA-4331D9B04DD8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196B7E0-CCF5-4605-9CDB-6B6A7BDDB561}" type="doc">
      <dgm:prSet loTypeId="urn:microsoft.com/office/officeart/2005/8/layout/chevron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6B4D4473-5235-4CF5-81ED-AA8BB4FBB58A}">
      <dgm:prSet phldrT="[Текст]"/>
      <dgm:spPr/>
      <dgm:t>
        <a:bodyPr/>
        <a:lstStyle/>
        <a:p>
          <a:r>
            <a:rPr lang="ru-RU" b="1" dirty="0" smtClean="0">
              <a:solidFill>
                <a:srgbClr val="003300"/>
              </a:solidFill>
            </a:rPr>
            <a:t>Кураторы проекта</a:t>
          </a:r>
        </a:p>
      </dgm:t>
    </dgm:pt>
    <dgm:pt modelId="{BE5DFA5A-07EF-4C00-AF46-AE5CF4DB64FD}" type="parTrans" cxnId="{E0E08BA1-DD8F-4FA0-8F28-943505955522}">
      <dgm:prSet/>
      <dgm:spPr/>
      <dgm:t>
        <a:bodyPr/>
        <a:lstStyle/>
        <a:p>
          <a:endParaRPr lang="ru-RU"/>
        </a:p>
      </dgm:t>
    </dgm:pt>
    <dgm:pt modelId="{2DF205B1-183A-4E57-BF36-81D7C9F243BA}" type="sibTrans" cxnId="{E0E08BA1-DD8F-4FA0-8F28-943505955522}">
      <dgm:prSet/>
      <dgm:spPr/>
      <dgm:t>
        <a:bodyPr/>
        <a:lstStyle/>
        <a:p>
          <a:endParaRPr lang="ru-RU"/>
        </a:p>
      </dgm:t>
    </dgm:pt>
    <dgm:pt modelId="{B8FBE613-2651-4AF6-B03A-5F73E1FCCC98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rPr>
            <a:t>Педагоги  </a:t>
          </a:r>
          <a:r>
            <a:rPr lang="ru-RU" sz="2000" b="1" baseline="0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rPr>
            <a:t>ДОУ</a:t>
          </a:r>
          <a:endParaRPr lang="ru-RU" sz="2000" b="1" dirty="0">
            <a:solidFill>
              <a:srgbClr val="0033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63C66764-8833-4C21-83C3-EBB38D887F95}" type="parTrans" cxnId="{49850749-D462-4314-847E-BD7E1170EFA5}">
      <dgm:prSet/>
      <dgm:spPr/>
      <dgm:t>
        <a:bodyPr/>
        <a:lstStyle/>
        <a:p>
          <a:endParaRPr lang="ru-RU"/>
        </a:p>
      </dgm:t>
    </dgm:pt>
    <dgm:pt modelId="{99C7B673-A7C2-47F5-8525-71D2535D7132}" type="sibTrans" cxnId="{49850749-D462-4314-847E-BD7E1170EFA5}">
      <dgm:prSet/>
      <dgm:spPr/>
      <dgm:t>
        <a:bodyPr/>
        <a:lstStyle/>
        <a:p>
          <a:endParaRPr lang="ru-RU"/>
        </a:p>
      </dgm:t>
    </dgm:pt>
    <dgm:pt modelId="{2F881DD3-CE7C-4398-948E-82E24876E62F}">
      <dgm:prSet phldrT="[Текст]"/>
      <dgm:spPr/>
      <dgm:t>
        <a:bodyPr/>
        <a:lstStyle/>
        <a:p>
          <a:r>
            <a:rPr lang="ru-RU" b="1" dirty="0" smtClean="0">
              <a:solidFill>
                <a:srgbClr val="003300"/>
              </a:solidFill>
            </a:rPr>
            <a:t>Участники</a:t>
          </a:r>
          <a:endParaRPr lang="ru-RU" b="1" dirty="0">
            <a:solidFill>
              <a:srgbClr val="003300"/>
            </a:solidFill>
          </a:endParaRPr>
        </a:p>
      </dgm:t>
    </dgm:pt>
    <dgm:pt modelId="{6B098925-3AAB-4341-AB04-199A39304B73}" type="parTrans" cxnId="{BA51F931-6074-47CE-96D7-FC1FAD093D0F}">
      <dgm:prSet/>
      <dgm:spPr/>
      <dgm:t>
        <a:bodyPr/>
        <a:lstStyle/>
        <a:p>
          <a:endParaRPr lang="ru-RU"/>
        </a:p>
      </dgm:t>
    </dgm:pt>
    <dgm:pt modelId="{F8779BD6-F93E-4BB2-B3F0-B4B64CB3B740}" type="sibTrans" cxnId="{BA51F931-6074-47CE-96D7-FC1FAD093D0F}">
      <dgm:prSet/>
      <dgm:spPr/>
      <dgm:t>
        <a:bodyPr/>
        <a:lstStyle/>
        <a:p>
          <a:endParaRPr lang="ru-RU"/>
        </a:p>
      </dgm:t>
    </dgm:pt>
    <dgm:pt modelId="{EE861D4A-531E-450C-95D8-495235BCF206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rPr>
            <a:t>Педагоги, воспитанники с признаками академической   одаренности </a:t>
          </a:r>
          <a:r>
            <a:rPr lang="ru-RU" sz="2000" b="1" baseline="0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rPr>
            <a:t>                        родители (законные представители)</a:t>
          </a:r>
          <a:endParaRPr lang="ru-RU" sz="2000" b="1" dirty="0">
            <a:solidFill>
              <a:srgbClr val="0033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B3479AE3-A48F-4274-8B4C-54728B346B88}" type="parTrans" cxnId="{8519A931-0A03-47AC-ADAA-98598342E830}">
      <dgm:prSet/>
      <dgm:spPr/>
      <dgm:t>
        <a:bodyPr/>
        <a:lstStyle/>
        <a:p>
          <a:endParaRPr lang="ru-RU"/>
        </a:p>
      </dgm:t>
    </dgm:pt>
    <dgm:pt modelId="{395DAE68-B0F8-4316-A2A2-DA221E18261F}" type="sibTrans" cxnId="{8519A931-0A03-47AC-ADAA-98598342E830}">
      <dgm:prSet/>
      <dgm:spPr/>
      <dgm:t>
        <a:bodyPr/>
        <a:lstStyle/>
        <a:p>
          <a:endParaRPr lang="ru-RU"/>
        </a:p>
      </dgm:t>
    </dgm:pt>
    <dgm:pt modelId="{F12C2881-5CE6-440C-8636-B421BFF085C0}">
      <dgm:prSet phldrT="[Текст]"/>
      <dgm:spPr/>
      <dgm:t>
        <a:bodyPr/>
        <a:lstStyle/>
        <a:p>
          <a:r>
            <a:rPr lang="ru-RU" b="1" dirty="0" smtClean="0">
              <a:solidFill>
                <a:srgbClr val="003300"/>
              </a:solidFill>
            </a:rPr>
            <a:t>Мероприятия</a:t>
          </a:r>
          <a:endParaRPr lang="ru-RU" b="1" dirty="0">
            <a:solidFill>
              <a:srgbClr val="003300"/>
            </a:solidFill>
          </a:endParaRPr>
        </a:p>
      </dgm:t>
    </dgm:pt>
    <dgm:pt modelId="{22269B01-25B1-4B05-8884-426203C8FF57}" type="parTrans" cxnId="{39D7B456-95BC-454C-9929-ED2E9E1E7332}">
      <dgm:prSet/>
      <dgm:spPr/>
      <dgm:t>
        <a:bodyPr/>
        <a:lstStyle/>
        <a:p>
          <a:endParaRPr lang="ru-RU"/>
        </a:p>
      </dgm:t>
    </dgm:pt>
    <dgm:pt modelId="{B3207739-D0BB-4D08-8427-0B1544C67BFB}" type="sibTrans" cxnId="{39D7B456-95BC-454C-9929-ED2E9E1E7332}">
      <dgm:prSet/>
      <dgm:spPr/>
      <dgm:t>
        <a:bodyPr/>
        <a:lstStyle/>
        <a:p>
          <a:endParaRPr lang="ru-RU"/>
        </a:p>
      </dgm:t>
    </dgm:pt>
    <dgm:pt modelId="{937CA189-74BF-4F4B-B350-7277AF1A70AB}">
      <dgm:prSet phldrT="[Текст]" custT="1"/>
      <dgm:spPr/>
      <dgm:t>
        <a:bodyPr/>
        <a:lstStyle/>
        <a:p>
          <a:pPr rtl="0"/>
          <a:r>
            <a:rPr lang="ru-RU" sz="1800" b="1" baseline="0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rPr>
            <a:t>Образовательный </a:t>
          </a:r>
          <a:r>
            <a:rPr lang="ru-RU" sz="1800" b="1" baseline="0" dirty="0" err="1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rPr>
            <a:t>геокешинг</a:t>
          </a:r>
          <a:r>
            <a:rPr lang="ru-RU" sz="1800" b="1" baseline="0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rPr>
            <a:t> (краеведение)</a:t>
          </a:r>
          <a:endParaRPr lang="ru-RU" sz="1800" b="1" dirty="0">
            <a:solidFill>
              <a:srgbClr val="0033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3687C5B1-EF4A-4568-B102-31BDDC25C278}" type="parTrans" cxnId="{C328EF5F-0308-4282-8C8B-895A8CB4C7BC}">
      <dgm:prSet/>
      <dgm:spPr/>
      <dgm:t>
        <a:bodyPr/>
        <a:lstStyle/>
        <a:p>
          <a:endParaRPr lang="ru-RU"/>
        </a:p>
      </dgm:t>
    </dgm:pt>
    <dgm:pt modelId="{A84F9877-AC12-4C47-8A5E-5314596176CA}" type="sibTrans" cxnId="{C328EF5F-0308-4282-8C8B-895A8CB4C7BC}">
      <dgm:prSet/>
      <dgm:spPr/>
      <dgm:t>
        <a:bodyPr/>
        <a:lstStyle/>
        <a:p>
          <a:endParaRPr lang="ru-RU"/>
        </a:p>
      </dgm:t>
    </dgm:pt>
    <dgm:pt modelId="{520823D9-3C78-4DEE-9ACF-F107564C3FAF}">
      <dgm:prSet/>
      <dgm:spPr/>
      <dgm:t>
        <a:bodyPr/>
        <a:lstStyle/>
        <a:p>
          <a:r>
            <a:rPr lang="ru-RU" b="1" dirty="0" smtClean="0">
              <a:solidFill>
                <a:srgbClr val="003300"/>
              </a:solidFill>
            </a:rPr>
            <a:t>Социальные партнеры</a:t>
          </a:r>
          <a:endParaRPr lang="ru-RU" b="1" dirty="0">
            <a:solidFill>
              <a:srgbClr val="003300"/>
            </a:solidFill>
          </a:endParaRPr>
        </a:p>
      </dgm:t>
    </dgm:pt>
    <dgm:pt modelId="{D20C79B0-B7E5-4C18-B42D-77AF4B72A7A9}" type="parTrans" cxnId="{7C897F2E-A82B-4E4F-9A90-32A7190E2313}">
      <dgm:prSet/>
      <dgm:spPr/>
      <dgm:t>
        <a:bodyPr/>
        <a:lstStyle/>
        <a:p>
          <a:endParaRPr lang="ru-RU"/>
        </a:p>
      </dgm:t>
    </dgm:pt>
    <dgm:pt modelId="{36E08F18-05CA-4F48-8E72-5E4F949C4E8E}" type="sibTrans" cxnId="{7C897F2E-A82B-4E4F-9A90-32A7190E2313}">
      <dgm:prSet/>
      <dgm:spPr/>
      <dgm:t>
        <a:bodyPr/>
        <a:lstStyle/>
        <a:p>
          <a:endParaRPr lang="ru-RU"/>
        </a:p>
      </dgm:t>
    </dgm:pt>
    <dgm:pt modelId="{70493217-859D-443A-A4C3-3C78E708C852}">
      <dgm:prSet/>
      <dgm:spPr/>
      <dgm:t>
        <a:bodyPr/>
        <a:lstStyle/>
        <a:p>
          <a:endParaRPr lang="ru-RU" sz="900" dirty="0"/>
        </a:p>
      </dgm:t>
    </dgm:pt>
    <dgm:pt modelId="{9C925175-B870-49B3-B23C-5E7341B7399E}" type="parTrans" cxnId="{8A5835DB-A1C5-4F3F-8F43-A68C1FE00AA7}">
      <dgm:prSet/>
      <dgm:spPr/>
      <dgm:t>
        <a:bodyPr/>
        <a:lstStyle/>
        <a:p>
          <a:endParaRPr lang="ru-RU"/>
        </a:p>
      </dgm:t>
    </dgm:pt>
    <dgm:pt modelId="{2C8219B7-F165-49E2-91B9-7E854447AB13}" type="sibTrans" cxnId="{8A5835DB-A1C5-4F3F-8F43-A68C1FE00AA7}">
      <dgm:prSet/>
      <dgm:spPr/>
      <dgm:t>
        <a:bodyPr/>
        <a:lstStyle/>
        <a:p>
          <a:endParaRPr lang="ru-RU"/>
        </a:p>
      </dgm:t>
    </dgm:pt>
    <dgm:pt modelId="{CBF1F0B4-D863-47B0-9EB1-1B73BCAFAC70}">
      <dgm:prSet phldrT="[Текст]" custT="1"/>
      <dgm:spPr/>
      <dgm:t>
        <a:bodyPr/>
        <a:lstStyle/>
        <a:p>
          <a:r>
            <a:rPr lang="ru-RU" sz="18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rPr>
            <a:t>ДОУ участники</a:t>
          </a:r>
          <a:r>
            <a:rPr lang="ru-RU" sz="1800" b="1" baseline="0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rPr>
            <a:t> сетевого проекта,  станция юных натуралистов</a:t>
          </a:r>
          <a:endParaRPr lang="ru-RU" sz="1800" b="1" dirty="0">
            <a:solidFill>
              <a:srgbClr val="0033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FAF323B3-A428-421B-9B53-AEC811F445A9}" type="parTrans" cxnId="{0D4CAD72-1448-4508-937B-3578AF4634FD}">
      <dgm:prSet/>
      <dgm:spPr/>
      <dgm:t>
        <a:bodyPr/>
        <a:lstStyle/>
        <a:p>
          <a:endParaRPr lang="ru-RU"/>
        </a:p>
      </dgm:t>
    </dgm:pt>
    <dgm:pt modelId="{16E16EB6-6384-4E08-9622-DE90A180E1BB}" type="sibTrans" cxnId="{0D4CAD72-1448-4508-937B-3578AF4634FD}">
      <dgm:prSet/>
      <dgm:spPr/>
      <dgm:t>
        <a:bodyPr/>
        <a:lstStyle/>
        <a:p>
          <a:endParaRPr lang="ru-RU"/>
        </a:p>
      </dgm:t>
    </dgm:pt>
    <dgm:pt modelId="{614725D6-147C-4423-8DD8-06FA5FDF4FB5}">
      <dgm:prSet/>
      <dgm:spPr/>
      <dgm:t>
        <a:bodyPr/>
        <a:lstStyle/>
        <a:p>
          <a:endParaRPr lang="ru-RU" sz="900" dirty="0"/>
        </a:p>
      </dgm:t>
    </dgm:pt>
    <dgm:pt modelId="{D1CAD851-5907-4A7F-BFEE-E7C16B5A12E2}" type="parTrans" cxnId="{EB5D5566-D402-4925-80D5-5F721B8C4F6D}">
      <dgm:prSet/>
      <dgm:spPr/>
      <dgm:t>
        <a:bodyPr/>
        <a:lstStyle/>
        <a:p>
          <a:endParaRPr lang="ru-RU"/>
        </a:p>
      </dgm:t>
    </dgm:pt>
    <dgm:pt modelId="{15A0E514-DDE6-49C0-98FC-07D4C6B782AC}" type="sibTrans" cxnId="{EB5D5566-D402-4925-80D5-5F721B8C4F6D}">
      <dgm:prSet/>
      <dgm:spPr/>
      <dgm:t>
        <a:bodyPr/>
        <a:lstStyle/>
        <a:p>
          <a:endParaRPr lang="ru-RU"/>
        </a:p>
      </dgm:t>
    </dgm:pt>
    <dgm:pt modelId="{55C82A30-C527-43DE-90E4-BDBE6FC37FFF}">
      <dgm:prSet custT="1"/>
      <dgm:spPr/>
      <dgm:t>
        <a:bodyPr/>
        <a:lstStyle/>
        <a:p>
          <a:pPr rtl="0"/>
          <a:r>
            <a:rPr lang="ru-RU" sz="18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rPr>
            <a:t>экскурсии</a:t>
          </a:r>
          <a:r>
            <a:rPr lang="ru-RU" sz="1800" b="1" baseline="0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rPr>
            <a:t> выходного дня , </a:t>
          </a:r>
        </a:p>
      </dgm:t>
    </dgm:pt>
    <dgm:pt modelId="{F1ECEEAD-B780-4669-BD51-FB9D2BB25900}" type="parTrans" cxnId="{2EECE3CE-F40B-4BB1-BDF1-B10B4D5DDF7D}">
      <dgm:prSet/>
      <dgm:spPr/>
      <dgm:t>
        <a:bodyPr/>
        <a:lstStyle/>
        <a:p>
          <a:endParaRPr lang="ru-RU"/>
        </a:p>
      </dgm:t>
    </dgm:pt>
    <dgm:pt modelId="{416BDF0B-23DF-4F56-BD5A-EC4B2C93AB8E}" type="sibTrans" cxnId="{2EECE3CE-F40B-4BB1-BDF1-B10B4D5DDF7D}">
      <dgm:prSet/>
      <dgm:spPr/>
      <dgm:t>
        <a:bodyPr/>
        <a:lstStyle/>
        <a:p>
          <a:endParaRPr lang="ru-RU"/>
        </a:p>
      </dgm:t>
    </dgm:pt>
    <dgm:pt modelId="{01445CE3-88F2-4797-8AD9-2902D9C96541}">
      <dgm:prSet custT="1"/>
      <dgm:spPr/>
      <dgm:t>
        <a:bodyPr/>
        <a:lstStyle/>
        <a:p>
          <a:pPr rtl="0"/>
          <a:r>
            <a:rPr lang="ru-RU" sz="18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rPr>
            <a:t>семейные исследовательские проекты</a:t>
          </a:r>
          <a:endParaRPr lang="ru-RU" sz="1800" b="1" baseline="0" dirty="0" smtClean="0">
            <a:solidFill>
              <a:srgbClr val="0033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166B2726-C988-4D87-ACBA-D38FD34B7700}" type="parTrans" cxnId="{B8C7E32D-597D-4C18-A320-E3C878C1F9CB}">
      <dgm:prSet/>
      <dgm:spPr/>
    </dgm:pt>
    <dgm:pt modelId="{02B0A943-935E-4C75-A83A-869D8BA8E41B}" type="sibTrans" cxnId="{B8C7E32D-597D-4C18-A320-E3C878C1F9CB}">
      <dgm:prSet/>
      <dgm:spPr/>
    </dgm:pt>
    <dgm:pt modelId="{DA2F5EDC-E181-4B6A-BA90-FDCA122B108F}" type="pres">
      <dgm:prSet presAssocID="{F196B7E0-CCF5-4605-9CDB-6B6A7BDDB561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7130706-69FB-44D3-9B18-E480DE385E9F}" type="pres">
      <dgm:prSet presAssocID="{6B4D4473-5235-4CF5-81ED-AA8BB4FBB58A}" presName="composite" presStyleCnt="0"/>
      <dgm:spPr/>
    </dgm:pt>
    <dgm:pt modelId="{7FD4967F-1CE1-499F-B109-59239D6E5886}" type="pres">
      <dgm:prSet presAssocID="{6B4D4473-5235-4CF5-81ED-AA8BB4FBB58A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3596C1-9E0A-4FBB-A75D-9FE3F05952BC}" type="pres">
      <dgm:prSet presAssocID="{6B4D4473-5235-4CF5-81ED-AA8BB4FBB58A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068897-FD4F-4FDB-8EF6-3927BEDE4AAB}" type="pres">
      <dgm:prSet presAssocID="{2DF205B1-183A-4E57-BF36-81D7C9F243BA}" presName="sp" presStyleCnt="0"/>
      <dgm:spPr/>
    </dgm:pt>
    <dgm:pt modelId="{F1BAE1B1-C396-40F8-91D9-E8F3C04139D9}" type="pres">
      <dgm:prSet presAssocID="{2F881DD3-CE7C-4398-948E-82E24876E62F}" presName="composite" presStyleCnt="0"/>
      <dgm:spPr/>
    </dgm:pt>
    <dgm:pt modelId="{754CAB99-CBD8-4238-9EF7-FA84F1E6AD95}" type="pres">
      <dgm:prSet presAssocID="{2F881DD3-CE7C-4398-948E-82E24876E62F}" presName="parentText" presStyleLbl="alignNode1" presStyleIdx="1" presStyleCnt="4" custLinFactNeighborX="6649" custLinFactNeighborY="226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7247B4-0F04-403A-A4C5-ABB3BF4ECE95}" type="pres">
      <dgm:prSet presAssocID="{2F881DD3-CE7C-4398-948E-82E24876E62F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67FEB0-E63B-41FD-BD75-4712C0087DD6}" type="pres">
      <dgm:prSet presAssocID="{F8779BD6-F93E-4BB2-B3F0-B4B64CB3B740}" presName="sp" presStyleCnt="0"/>
      <dgm:spPr/>
    </dgm:pt>
    <dgm:pt modelId="{E3C3B4E9-D617-4B37-B613-21FE6979AA55}" type="pres">
      <dgm:prSet presAssocID="{F12C2881-5CE6-440C-8636-B421BFF085C0}" presName="composite" presStyleCnt="0"/>
      <dgm:spPr/>
    </dgm:pt>
    <dgm:pt modelId="{2FDCE266-CE32-465B-A6F9-8B7CE6834775}" type="pres">
      <dgm:prSet presAssocID="{F12C2881-5CE6-440C-8636-B421BFF085C0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9DF913-5B4F-4E17-A0AA-468757F5CE4A}" type="pres">
      <dgm:prSet presAssocID="{F12C2881-5CE6-440C-8636-B421BFF085C0}" presName="descendantText" presStyleLbl="alignAcc1" presStyleIdx="2" presStyleCnt="4" custScaleY="137472" custLinFactNeighborX="-1787" custLinFactNeighborY="-80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061441-EEE8-4322-ADCB-B7C1FDFAD4EF}" type="pres">
      <dgm:prSet presAssocID="{B3207739-D0BB-4D08-8427-0B1544C67BFB}" presName="sp" presStyleCnt="0"/>
      <dgm:spPr/>
    </dgm:pt>
    <dgm:pt modelId="{FAFA7A02-D028-4EDD-BF93-95DD5699AF12}" type="pres">
      <dgm:prSet presAssocID="{520823D9-3C78-4DEE-9ACF-F107564C3FAF}" presName="composite" presStyleCnt="0"/>
      <dgm:spPr/>
    </dgm:pt>
    <dgm:pt modelId="{526CD0B3-5CFA-4030-9087-AF231608A4D6}" type="pres">
      <dgm:prSet presAssocID="{520823D9-3C78-4DEE-9ACF-F107564C3FAF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BCB984-9FC7-412F-9FEA-4331D9B04DD8}" type="pres">
      <dgm:prSet presAssocID="{520823D9-3C78-4DEE-9ACF-F107564C3FAF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A51F931-6074-47CE-96D7-FC1FAD093D0F}" srcId="{F196B7E0-CCF5-4605-9CDB-6B6A7BDDB561}" destId="{2F881DD3-CE7C-4398-948E-82E24876E62F}" srcOrd="1" destOrd="0" parTransId="{6B098925-3AAB-4341-AB04-199A39304B73}" sibTransId="{F8779BD6-F93E-4BB2-B3F0-B4B64CB3B740}"/>
    <dgm:cxn modelId="{386C750B-611D-4C7A-9355-209076ABA1DC}" type="presOf" srcId="{F196B7E0-CCF5-4605-9CDB-6B6A7BDDB561}" destId="{DA2F5EDC-E181-4B6A-BA90-FDCA122B108F}" srcOrd="0" destOrd="0" presId="urn:microsoft.com/office/officeart/2005/8/layout/chevron2"/>
    <dgm:cxn modelId="{0FE877DF-6C79-4705-A683-ECD4D8BFEF9E}" type="presOf" srcId="{520823D9-3C78-4DEE-9ACF-F107564C3FAF}" destId="{526CD0B3-5CFA-4030-9087-AF231608A4D6}" srcOrd="0" destOrd="0" presId="urn:microsoft.com/office/officeart/2005/8/layout/chevron2"/>
    <dgm:cxn modelId="{E600C094-D492-4020-A469-1E63A5DE88D7}" type="presOf" srcId="{70493217-859D-443A-A4C3-3C78E708C852}" destId="{CCBCB984-9FC7-412F-9FEA-4331D9B04DD8}" srcOrd="0" destOrd="0" presId="urn:microsoft.com/office/officeart/2005/8/layout/chevron2"/>
    <dgm:cxn modelId="{291871A8-DFCD-483B-A8E5-74DA19A4B67A}" type="presOf" srcId="{B8FBE613-2651-4AF6-B03A-5F73E1FCCC98}" destId="{083596C1-9E0A-4FBB-A75D-9FE3F05952BC}" srcOrd="0" destOrd="0" presId="urn:microsoft.com/office/officeart/2005/8/layout/chevron2"/>
    <dgm:cxn modelId="{C328EF5F-0308-4282-8C8B-895A8CB4C7BC}" srcId="{F12C2881-5CE6-440C-8636-B421BFF085C0}" destId="{937CA189-74BF-4F4B-B350-7277AF1A70AB}" srcOrd="0" destOrd="0" parTransId="{3687C5B1-EF4A-4568-B102-31BDDC25C278}" sibTransId="{A84F9877-AC12-4C47-8A5E-5314596176CA}"/>
    <dgm:cxn modelId="{8519A931-0A03-47AC-ADAA-98598342E830}" srcId="{2F881DD3-CE7C-4398-948E-82E24876E62F}" destId="{EE861D4A-531E-450C-95D8-495235BCF206}" srcOrd="0" destOrd="0" parTransId="{B3479AE3-A48F-4274-8B4C-54728B346B88}" sibTransId="{395DAE68-B0F8-4316-A2A2-DA221E18261F}"/>
    <dgm:cxn modelId="{1D75DDEA-10B6-4A44-86A0-E33DE886B9ED}" type="presOf" srcId="{01445CE3-88F2-4797-8AD9-2902D9C96541}" destId="{E59DF913-5B4F-4E17-A0AA-468757F5CE4A}" srcOrd="0" destOrd="2" presId="urn:microsoft.com/office/officeart/2005/8/layout/chevron2"/>
    <dgm:cxn modelId="{F3BAF676-FDED-4B45-87E5-FA04F2AD974F}" type="presOf" srcId="{CBF1F0B4-D863-47B0-9EB1-1B73BCAFAC70}" destId="{CCBCB984-9FC7-412F-9FEA-4331D9B04DD8}" srcOrd="0" destOrd="1" presId="urn:microsoft.com/office/officeart/2005/8/layout/chevron2"/>
    <dgm:cxn modelId="{49850749-D462-4314-847E-BD7E1170EFA5}" srcId="{6B4D4473-5235-4CF5-81ED-AA8BB4FBB58A}" destId="{B8FBE613-2651-4AF6-B03A-5F73E1FCCC98}" srcOrd="0" destOrd="0" parTransId="{63C66764-8833-4C21-83C3-EBB38D887F95}" sibTransId="{99C7B673-A7C2-47F5-8525-71D2535D7132}"/>
    <dgm:cxn modelId="{C72DD768-FCC2-42FE-8447-CF41235B3B65}" type="presOf" srcId="{937CA189-74BF-4F4B-B350-7277AF1A70AB}" destId="{E59DF913-5B4F-4E17-A0AA-468757F5CE4A}" srcOrd="0" destOrd="0" presId="urn:microsoft.com/office/officeart/2005/8/layout/chevron2"/>
    <dgm:cxn modelId="{0D4CAD72-1448-4508-937B-3578AF4634FD}" srcId="{520823D9-3C78-4DEE-9ACF-F107564C3FAF}" destId="{CBF1F0B4-D863-47B0-9EB1-1B73BCAFAC70}" srcOrd="1" destOrd="0" parTransId="{FAF323B3-A428-421B-9B53-AEC811F445A9}" sibTransId="{16E16EB6-6384-4E08-9622-DE90A180E1BB}"/>
    <dgm:cxn modelId="{0D29FA3D-41F8-4A8E-8435-FFEF2D9AC1D1}" type="presOf" srcId="{6B4D4473-5235-4CF5-81ED-AA8BB4FBB58A}" destId="{7FD4967F-1CE1-499F-B109-59239D6E5886}" srcOrd="0" destOrd="0" presId="urn:microsoft.com/office/officeart/2005/8/layout/chevron2"/>
    <dgm:cxn modelId="{5D2D9BC2-9176-440D-BA13-462DB834595D}" type="presOf" srcId="{F12C2881-5CE6-440C-8636-B421BFF085C0}" destId="{2FDCE266-CE32-465B-A6F9-8B7CE6834775}" srcOrd="0" destOrd="0" presId="urn:microsoft.com/office/officeart/2005/8/layout/chevron2"/>
    <dgm:cxn modelId="{E0E08BA1-DD8F-4FA0-8F28-943505955522}" srcId="{F196B7E0-CCF5-4605-9CDB-6B6A7BDDB561}" destId="{6B4D4473-5235-4CF5-81ED-AA8BB4FBB58A}" srcOrd="0" destOrd="0" parTransId="{BE5DFA5A-07EF-4C00-AF46-AE5CF4DB64FD}" sibTransId="{2DF205B1-183A-4E57-BF36-81D7C9F243BA}"/>
    <dgm:cxn modelId="{9F9119EF-1662-4787-AAE3-F8BD19C473F9}" type="presOf" srcId="{614725D6-147C-4423-8DD8-06FA5FDF4FB5}" destId="{CCBCB984-9FC7-412F-9FEA-4331D9B04DD8}" srcOrd="0" destOrd="2" presId="urn:microsoft.com/office/officeart/2005/8/layout/chevron2"/>
    <dgm:cxn modelId="{6DADC6F0-C3DD-4C48-A574-5B30244086E0}" type="presOf" srcId="{2F881DD3-CE7C-4398-948E-82E24876E62F}" destId="{754CAB99-CBD8-4238-9EF7-FA84F1E6AD95}" srcOrd="0" destOrd="0" presId="urn:microsoft.com/office/officeart/2005/8/layout/chevron2"/>
    <dgm:cxn modelId="{7C897F2E-A82B-4E4F-9A90-32A7190E2313}" srcId="{F196B7E0-CCF5-4605-9CDB-6B6A7BDDB561}" destId="{520823D9-3C78-4DEE-9ACF-F107564C3FAF}" srcOrd="3" destOrd="0" parTransId="{D20C79B0-B7E5-4C18-B42D-77AF4B72A7A9}" sibTransId="{36E08F18-05CA-4F48-8E72-5E4F949C4E8E}"/>
    <dgm:cxn modelId="{B8C7E32D-597D-4C18-A320-E3C878C1F9CB}" srcId="{F12C2881-5CE6-440C-8636-B421BFF085C0}" destId="{01445CE3-88F2-4797-8AD9-2902D9C96541}" srcOrd="2" destOrd="0" parTransId="{166B2726-C988-4D87-ACBA-D38FD34B7700}" sibTransId="{02B0A943-935E-4C75-A83A-869D8BA8E41B}"/>
    <dgm:cxn modelId="{39D7B456-95BC-454C-9929-ED2E9E1E7332}" srcId="{F196B7E0-CCF5-4605-9CDB-6B6A7BDDB561}" destId="{F12C2881-5CE6-440C-8636-B421BFF085C0}" srcOrd="2" destOrd="0" parTransId="{22269B01-25B1-4B05-8884-426203C8FF57}" sibTransId="{B3207739-D0BB-4D08-8427-0B1544C67BFB}"/>
    <dgm:cxn modelId="{EB5D5566-D402-4925-80D5-5F721B8C4F6D}" srcId="{520823D9-3C78-4DEE-9ACF-F107564C3FAF}" destId="{614725D6-147C-4423-8DD8-06FA5FDF4FB5}" srcOrd="2" destOrd="0" parTransId="{D1CAD851-5907-4A7F-BFEE-E7C16B5A12E2}" sibTransId="{15A0E514-DDE6-49C0-98FC-07D4C6B782AC}"/>
    <dgm:cxn modelId="{8A5835DB-A1C5-4F3F-8F43-A68C1FE00AA7}" srcId="{520823D9-3C78-4DEE-9ACF-F107564C3FAF}" destId="{70493217-859D-443A-A4C3-3C78E708C852}" srcOrd="0" destOrd="0" parTransId="{9C925175-B870-49B3-B23C-5E7341B7399E}" sibTransId="{2C8219B7-F165-49E2-91B9-7E854447AB13}"/>
    <dgm:cxn modelId="{0C7623F1-5164-4FB1-B0CA-C1812E8F604D}" type="presOf" srcId="{55C82A30-C527-43DE-90E4-BDBE6FC37FFF}" destId="{E59DF913-5B4F-4E17-A0AA-468757F5CE4A}" srcOrd="0" destOrd="1" presId="urn:microsoft.com/office/officeart/2005/8/layout/chevron2"/>
    <dgm:cxn modelId="{9B9D5A69-1109-4E6D-90A2-95CD21D585E8}" type="presOf" srcId="{EE861D4A-531E-450C-95D8-495235BCF206}" destId="{9A7247B4-0F04-403A-A4C5-ABB3BF4ECE95}" srcOrd="0" destOrd="0" presId="urn:microsoft.com/office/officeart/2005/8/layout/chevron2"/>
    <dgm:cxn modelId="{2EECE3CE-F40B-4BB1-BDF1-B10B4D5DDF7D}" srcId="{F12C2881-5CE6-440C-8636-B421BFF085C0}" destId="{55C82A30-C527-43DE-90E4-BDBE6FC37FFF}" srcOrd="1" destOrd="0" parTransId="{F1ECEEAD-B780-4669-BD51-FB9D2BB25900}" sibTransId="{416BDF0B-23DF-4F56-BD5A-EC4B2C93AB8E}"/>
    <dgm:cxn modelId="{9166C913-8DBD-4A60-89F2-8CDA44DB1564}" type="presParOf" srcId="{DA2F5EDC-E181-4B6A-BA90-FDCA122B108F}" destId="{67130706-69FB-44D3-9B18-E480DE385E9F}" srcOrd="0" destOrd="0" presId="urn:microsoft.com/office/officeart/2005/8/layout/chevron2"/>
    <dgm:cxn modelId="{D8475C08-1A16-422F-9643-6D8601DAACE8}" type="presParOf" srcId="{67130706-69FB-44D3-9B18-E480DE385E9F}" destId="{7FD4967F-1CE1-499F-B109-59239D6E5886}" srcOrd="0" destOrd="0" presId="urn:microsoft.com/office/officeart/2005/8/layout/chevron2"/>
    <dgm:cxn modelId="{194606A3-EFD6-4A62-9974-E2BA55F6BF81}" type="presParOf" srcId="{67130706-69FB-44D3-9B18-E480DE385E9F}" destId="{083596C1-9E0A-4FBB-A75D-9FE3F05952BC}" srcOrd="1" destOrd="0" presId="urn:microsoft.com/office/officeart/2005/8/layout/chevron2"/>
    <dgm:cxn modelId="{0CE80597-83AC-4D5F-91B9-3AFBA6C7AA8E}" type="presParOf" srcId="{DA2F5EDC-E181-4B6A-BA90-FDCA122B108F}" destId="{FA068897-FD4F-4FDB-8EF6-3927BEDE4AAB}" srcOrd="1" destOrd="0" presId="urn:microsoft.com/office/officeart/2005/8/layout/chevron2"/>
    <dgm:cxn modelId="{E85C895E-F2B4-451F-B5D4-CC2411BEF612}" type="presParOf" srcId="{DA2F5EDC-E181-4B6A-BA90-FDCA122B108F}" destId="{F1BAE1B1-C396-40F8-91D9-E8F3C04139D9}" srcOrd="2" destOrd="0" presId="urn:microsoft.com/office/officeart/2005/8/layout/chevron2"/>
    <dgm:cxn modelId="{647E7C2C-20E8-4CEA-9EC1-B2622B517C0A}" type="presParOf" srcId="{F1BAE1B1-C396-40F8-91D9-E8F3C04139D9}" destId="{754CAB99-CBD8-4238-9EF7-FA84F1E6AD95}" srcOrd="0" destOrd="0" presId="urn:microsoft.com/office/officeart/2005/8/layout/chevron2"/>
    <dgm:cxn modelId="{F21849EA-88F8-4E84-8E9E-7F07F2969929}" type="presParOf" srcId="{F1BAE1B1-C396-40F8-91D9-E8F3C04139D9}" destId="{9A7247B4-0F04-403A-A4C5-ABB3BF4ECE95}" srcOrd="1" destOrd="0" presId="urn:microsoft.com/office/officeart/2005/8/layout/chevron2"/>
    <dgm:cxn modelId="{980DB753-6CA9-45F3-B5D6-45F8DEFD6204}" type="presParOf" srcId="{DA2F5EDC-E181-4B6A-BA90-FDCA122B108F}" destId="{9167FEB0-E63B-41FD-BD75-4712C0087DD6}" srcOrd="3" destOrd="0" presId="urn:microsoft.com/office/officeart/2005/8/layout/chevron2"/>
    <dgm:cxn modelId="{414CB7D3-053A-42FE-A076-EEDAAA30AD7F}" type="presParOf" srcId="{DA2F5EDC-E181-4B6A-BA90-FDCA122B108F}" destId="{E3C3B4E9-D617-4B37-B613-21FE6979AA55}" srcOrd="4" destOrd="0" presId="urn:microsoft.com/office/officeart/2005/8/layout/chevron2"/>
    <dgm:cxn modelId="{AFEF1417-A1E7-40FF-8AC2-FDC1731D9992}" type="presParOf" srcId="{E3C3B4E9-D617-4B37-B613-21FE6979AA55}" destId="{2FDCE266-CE32-465B-A6F9-8B7CE6834775}" srcOrd="0" destOrd="0" presId="urn:microsoft.com/office/officeart/2005/8/layout/chevron2"/>
    <dgm:cxn modelId="{9BB1F94E-7AF0-48BA-8BBC-8F0694B02984}" type="presParOf" srcId="{E3C3B4E9-D617-4B37-B613-21FE6979AA55}" destId="{E59DF913-5B4F-4E17-A0AA-468757F5CE4A}" srcOrd="1" destOrd="0" presId="urn:microsoft.com/office/officeart/2005/8/layout/chevron2"/>
    <dgm:cxn modelId="{011EF127-8873-49C0-8FA9-6DEB61149EEA}" type="presParOf" srcId="{DA2F5EDC-E181-4B6A-BA90-FDCA122B108F}" destId="{BD061441-EEE8-4322-ADCB-B7C1FDFAD4EF}" srcOrd="5" destOrd="0" presId="urn:microsoft.com/office/officeart/2005/8/layout/chevron2"/>
    <dgm:cxn modelId="{D01AB74A-DAF4-4A64-AA69-7E1D147AC5B5}" type="presParOf" srcId="{DA2F5EDC-E181-4B6A-BA90-FDCA122B108F}" destId="{FAFA7A02-D028-4EDD-BF93-95DD5699AF12}" srcOrd="6" destOrd="0" presId="urn:microsoft.com/office/officeart/2005/8/layout/chevron2"/>
    <dgm:cxn modelId="{C31925B2-E903-4E5E-9A19-162AFCCB38A7}" type="presParOf" srcId="{FAFA7A02-D028-4EDD-BF93-95DD5699AF12}" destId="{526CD0B3-5CFA-4030-9087-AF231608A4D6}" srcOrd="0" destOrd="0" presId="urn:microsoft.com/office/officeart/2005/8/layout/chevron2"/>
    <dgm:cxn modelId="{11FD0C0E-6D1D-4085-A0C9-25864650D6D0}" type="presParOf" srcId="{FAFA7A02-D028-4EDD-BF93-95DD5699AF12}" destId="{CCBCB984-9FC7-412F-9FEA-4331D9B04DD8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9D09CCD-B088-49D3-8C1B-BE27CF0C00A1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03FD0F0-0740-448D-BE59-B7581A5C3A6E}">
      <dgm:prSet phldrT="[Текст]"/>
      <dgm:spPr>
        <a:solidFill>
          <a:srgbClr val="FF0000"/>
        </a:solidFill>
      </dgm:spPr>
      <dgm:t>
        <a:bodyPr/>
        <a:lstStyle/>
        <a:p>
          <a:pPr algn="ctr"/>
          <a:r>
            <a:rPr lang="ru-RU" dirty="0" err="1" smtClean="0"/>
            <a:t>ЯрТалант</a:t>
          </a:r>
          <a:endParaRPr lang="ru-RU" dirty="0"/>
        </a:p>
      </dgm:t>
    </dgm:pt>
    <dgm:pt modelId="{335B53C8-19BC-4E52-97E9-77D9342D51FD}" type="parTrans" cxnId="{54019381-0DE5-4E29-B981-DD331AD9D0BD}">
      <dgm:prSet/>
      <dgm:spPr/>
      <dgm:t>
        <a:bodyPr/>
        <a:lstStyle/>
        <a:p>
          <a:pPr algn="ctr"/>
          <a:endParaRPr lang="ru-RU"/>
        </a:p>
      </dgm:t>
    </dgm:pt>
    <dgm:pt modelId="{3C52B83E-AC0F-4FE9-A5BF-54320FCF0E7D}" type="sibTrans" cxnId="{54019381-0DE5-4E29-B981-DD331AD9D0BD}">
      <dgm:prSet/>
      <dgm:spPr/>
      <dgm:t>
        <a:bodyPr/>
        <a:lstStyle/>
        <a:p>
          <a:pPr algn="ctr"/>
          <a:endParaRPr lang="ru-RU"/>
        </a:p>
      </dgm:t>
    </dgm:pt>
    <dgm:pt modelId="{33994CCC-DA8A-48F3-91A6-9745FCEB0550}">
      <dgm:prSet custT="1"/>
      <dgm:spPr>
        <a:solidFill>
          <a:srgbClr val="9933FF"/>
        </a:solidFill>
      </dgm:spPr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1600" b="1" dirty="0" smtClean="0">
              <a:solidFill>
                <a:schemeClr val="tx1"/>
              </a:solidFill>
            </a:rPr>
            <a:t>«Созвездие»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1200" dirty="0" smtClean="0">
              <a:solidFill>
                <a:schemeClr val="tx1"/>
              </a:solidFill>
            </a:rPr>
            <a:t>Выставки юных художников, скульпторов, фотографов, дизайнеров. 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1200" dirty="0" smtClean="0">
              <a:solidFill>
                <a:schemeClr val="tx1"/>
              </a:solidFill>
            </a:rPr>
            <a:t>ШОУ «Минута Славы»  </a:t>
          </a:r>
          <a:endParaRPr lang="ru-RU" sz="1200" b="1" dirty="0" smtClean="0">
            <a:solidFill>
              <a:schemeClr val="tx1"/>
            </a:solidFill>
          </a:endParaRP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1300" dirty="0" smtClean="0">
              <a:solidFill>
                <a:schemeClr val="tx1"/>
              </a:solidFill>
            </a:rPr>
            <a:t>  </a:t>
          </a:r>
          <a:endParaRPr lang="ru-RU" sz="1300" dirty="0">
            <a:solidFill>
              <a:schemeClr val="tx1"/>
            </a:solidFill>
          </a:endParaRPr>
        </a:p>
      </dgm:t>
    </dgm:pt>
    <dgm:pt modelId="{99F261FC-4FCE-4447-A754-98884508A266}" type="parTrans" cxnId="{934476BE-836A-4881-8E7A-F06E9FE86ECE}">
      <dgm:prSet/>
      <dgm:spPr>
        <a:solidFill>
          <a:srgbClr val="92D050"/>
        </a:solidFill>
      </dgm:spPr>
      <dgm:t>
        <a:bodyPr/>
        <a:lstStyle/>
        <a:p>
          <a:pPr algn="ctr"/>
          <a:endParaRPr lang="ru-RU"/>
        </a:p>
      </dgm:t>
    </dgm:pt>
    <dgm:pt modelId="{10BF66B1-624B-4A29-9835-63E3805C26AB}" type="sibTrans" cxnId="{934476BE-836A-4881-8E7A-F06E9FE86ECE}">
      <dgm:prSet/>
      <dgm:spPr/>
      <dgm:t>
        <a:bodyPr/>
        <a:lstStyle/>
        <a:p>
          <a:pPr algn="ctr"/>
          <a:endParaRPr lang="ru-RU"/>
        </a:p>
      </dgm:t>
    </dgm:pt>
    <dgm:pt modelId="{F510724D-6A17-4A41-928F-F8D03A7D3475}">
      <dgm:prSet custT="1"/>
      <dgm:spPr>
        <a:solidFill>
          <a:srgbClr val="990033"/>
        </a:solidFill>
      </dgm:spPr>
      <dgm:t>
        <a:bodyPr/>
        <a:lstStyle/>
        <a:p>
          <a:pPr algn="ctr"/>
          <a:endParaRPr lang="ru-RU" sz="1600" b="1" dirty="0" smtClean="0"/>
        </a:p>
        <a:p>
          <a:pPr algn="ctr"/>
          <a:r>
            <a:rPr lang="ru-RU" sz="1600" b="1" dirty="0" smtClean="0">
              <a:solidFill>
                <a:schemeClr val="tx1"/>
              </a:solidFill>
            </a:rPr>
            <a:t>«Я лидер»</a:t>
          </a:r>
        </a:p>
        <a:p>
          <a:pPr algn="ctr"/>
          <a:r>
            <a:rPr lang="ru-RU" sz="1200" dirty="0" smtClean="0">
              <a:solidFill>
                <a:schemeClr val="tx1"/>
              </a:solidFill>
            </a:rPr>
            <a:t>Серия психологических тренингов,  конкурсы «Лидер группы»,  «Воспитанник года», интерактивная игра «Успех» </a:t>
          </a:r>
          <a:r>
            <a:rPr lang="ru-RU" sz="1600" dirty="0" smtClean="0">
              <a:solidFill>
                <a:schemeClr val="tx1"/>
              </a:solidFill>
            </a:rPr>
            <a:t>  </a:t>
          </a:r>
        </a:p>
        <a:p>
          <a:pPr algn="ctr"/>
          <a:endParaRPr lang="ru-RU" sz="1300" dirty="0"/>
        </a:p>
      </dgm:t>
    </dgm:pt>
    <dgm:pt modelId="{48837BAA-D053-4FF7-9ED8-1784997148EA}" type="parTrans" cxnId="{7DB4281F-D167-4BCC-82BC-93886C2EC5B1}">
      <dgm:prSet/>
      <dgm:spPr>
        <a:solidFill>
          <a:srgbClr val="92D050"/>
        </a:solidFill>
      </dgm:spPr>
      <dgm:t>
        <a:bodyPr/>
        <a:lstStyle/>
        <a:p>
          <a:pPr algn="ctr"/>
          <a:endParaRPr lang="ru-RU"/>
        </a:p>
      </dgm:t>
    </dgm:pt>
    <dgm:pt modelId="{13213577-FFFB-49E6-BEDB-D57161533BF8}" type="sibTrans" cxnId="{7DB4281F-D167-4BCC-82BC-93886C2EC5B1}">
      <dgm:prSet/>
      <dgm:spPr/>
      <dgm:t>
        <a:bodyPr/>
        <a:lstStyle/>
        <a:p>
          <a:pPr algn="ctr"/>
          <a:endParaRPr lang="ru-RU"/>
        </a:p>
      </dgm:t>
    </dgm:pt>
    <dgm:pt modelId="{83D8BF4D-58D8-4FF2-9AF1-FBFFA8560368}">
      <dgm:prSet custT="1"/>
      <dgm:spPr>
        <a:solidFill>
          <a:srgbClr val="FF6600"/>
        </a:solidFill>
      </dgm:spPr>
      <dgm:t>
        <a:bodyPr/>
        <a:lstStyle/>
        <a:p>
          <a:pPr algn="ctr"/>
          <a:endParaRPr lang="ru-RU" sz="1600" b="1" dirty="0" smtClean="0"/>
        </a:p>
        <a:p>
          <a:pPr algn="ctr"/>
          <a:r>
            <a:rPr lang="ru-RU" sz="1600" b="1" dirty="0" smtClean="0">
              <a:solidFill>
                <a:schemeClr val="tx1"/>
              </a:solidFill>
            </a:rPr>
            <a:t>«Лаборатория изобретателей»</a:t>
          </a:r>
        </a:p>
        <a:p>
          <a:pPr algn="ctr"/>
          <a:r>
            <a:rPr lang="ru-RU" sz="1200" dirty="0" smtClean="0">
              <a:solidFill>
                <a:schemeClr val="tx1"/>
              </a:solidFill>
            </a:rPr>
            <a:t>Выставки технического творчества, конкурс «</a:t>
          </a:r>
          <a:r>
            <a:rPr lang="ru-RU" sz="1200" dirty="0" err="1" smtClean="0">
              <a:solidFill>
                <a:schemeClr val="tx1"/>
              </a:solidFill>
            </a:rPr>
            <a:t>Лего</a:t>
          </a:r>
          <a:r>
            <a:rPr lang="ru-RU" sz="1200" dirty="0" smtClean="0">
              <a:solidFill>
                <a:schemeClr val="tx1"/>
              </a:solidFill>
            </a:rPr>
            <a:t>- мастер»,  семейные исследовательские проекты</a:t>
          </a:r>
          <a:endParaRPr lang="ru-RU" sz="1200" b="1" dirty="0" smtClean="0">
            <a:solidFill>
              <a:schemeClr val="tx1"/>
            </a:solidFill>
          </a:endParaRPr>
        </a:p>
        <a:p>
          <a:pPr algn="ctr"/>
          <a:r>
            <a:rPr lang="ru-RU" sz="1600" dirty="0" smtClean="0"/>
            <a:t>  </a:t>
          </a:r>
        </a:p>
      </dgm:t>
    </dgm:pt>
    <dgm:pt modelId="{3D357B06-BDA3-446E-9949-99C10B62AA51}" type="parTrans" cxnId="{A8C38F0D-F38D-4EE2-A45B-481C56FD0F77}">
      <dgm:prSet/>
      <dgm:spPr>
        <a:solidFill>
          <a:srgbClr val="92D050"/>
        </a:solidFill>
      </dgm:spPr>
      <dgm:t>
        <a:bodyPr/>
        <a:lstStyle/>
        <a:p>
          <a:pPr algn="ctr"/>
          <a:endParaRPr lang="ru-RU"/>
        </a:p>
      </dgm:t>
    </dgm:pt>
    <dgm:pt modelId="{0D26B1E6-E050-417C-9032-E37F4F419EEE}" type="sibTrans" cxnId="{A8C38F0D-F38D-4EE2-A45B-481C56FD0F77}">
      <dgm:prSet/>
      <dgm:spPr/>
      <dgm:t>
        <a:bodyPr/>
        <a:lstStyle/>
        <a:p>
          <a:pPr algn="ctr"/>
          <a:endParaRPr lang="ru-RU"/>
        </a:p>
      </dgm:t>
    </dgm:pt>
    <dgm:pt modelId="{5DB32536-5010-462C-8C36-C6355C8B47A9}">
      <dgm:prSet custT="1"/>
      <dgm:spPr>
        <a:solidFill>
          <a:srgbClr val="006600"/>
        </a:solidFill>
      </dgm:spPr>
      <dgm:t>
        <a:bodyPr/>
        <a:lstStyle/>
        <a:p>
          <a:pPr algn="ctr"/>
          <a:r>
            <a:rPr lang="ru-RU" sz="1600" b="1" dirty="0" smtClean="0">
              <a:solidFill>
                <a:schemeClr val="tx1"/>
              </a:solidFill>
            </a:rPr>
            <a:t>«Школа интеллекта»</a:t>
          </a:r>
        </a:p>
        <a:p>
          <a:pPr algn="ctr"/>
          <a:r>
            <a:rPr lang="ru-RU" sz="1200" dirty="0" smtClean="0">
              <a:solidFill>
                <a:schemeClr val="tx1"/>
              </a:solidFill>
            </a:rPr>
            <a:t>Клуб интеллектуального досуга (турнир по шашкам, турнир по шахматам  </a:t>
          </a:r>
        </a:p>
      </dgm:t>
    </dgm:pt>
    <dgm:pt modelId="{5D3E7F85-964C-4CBE-9830-8F0E686888C9}" type="parTrans" cxnId="{6B796299-D41A-4C42-BBBF-97FA0101F691}">
      <dgm:prSet/>
      <dgm:spPr>
        <a:solidFill>
          <a:srgbClr val="92D050"/>
        </a:solidFill>
      </dgm:spPr>
      <dgm:t>
        <a:bodyPr/>
        <a:lstStyle/>
        <a:p>
          <a:pPr algn="ctr"/>
          <a:endParaRPr lang="ru-RU"/>
        </a:p>
      </dgm:t>
    </dgm:pt>
    <dgm:pt modelId="{68397CF7-7397-4C14-AADC-D2A909D796A9}" type="sibTrans" cxnId="{6B796299-D41A-4C42-BBBF-97FA0101F691}">
      <dgm:prSet/>
      <dgm:spPr/>
      <dgm:t>
        <a:bodyPr/>
        <a:lstStyle/>
        <a:p>
          <a:pPr algn="ctr"/>
          <a:endParaRPr lang="ru-RU"/>
        </a:p>
      </dgm:t>
    </dgm:pt>
    <dgm:pt modelId="{B0E7D02D-44C8-491E-9EFC-8814E0232D9E}">
      <dgm:prSet custT="1"/>
      <dgm:spPr>
        <a:solidFill>
          <a:srgbClr val="0000FF"/>
        </a:solidFill>
      </dgm:spPr>
      <dgm:t>
        <a:bodyPr/>
        <a:lstStyle/>
        <a:p>
          <a:pPr algn="ctr"/>
          <a:r>
            <a:rPr lang="ru-RU" sz="1600" b="1" dirty="0" smtClean="0">
              <a:solidFill>
                <a:schemeClr val="tx1"/>
              </a:solidFill>
            </a:rPr>
            <a:t>«Страна спорта»</a:t>
          </a:r>
        </a:p>
        <a:p>
          <a:pPr algn="ctr"/>
          <a:r>
            <a:rPr lang="ru-RU" sz="1200" dirty="0" smtClean="0">
              <a:solidFill>
                <a:schemeClr val="tx1"/>
              </a:solidFill>
            </a:rPr>
            <a:t>военно-патриотическая игра «Зарница»,  проведение спортивных акций: семейный велопробег,  веселая лыжня</a:t>
          </a:r>
        </a:p>
      </dgm:t>
    </dgm:pt>
    <dgm:pt modelId="{36F1F1E8-E792-4C13-B30F-FAD61FA9E8B4}" type="parTrans" cxnId="{932817FE-B2E0-4DC3-BFF9-7449E2B6F89E}">
      <dgm:prSet/>
      <dgm:spPr>
        <a:solidFill>
          <a:srgbClr val="92D050"/>
        </a:solidFill>
      </dgm:spPr>
      <dgm:t>
        <a:bodyPr/>
        <a:lstStyle/>
        <a:p>
          <a:pPr algn="ctr"/>
          <a:endParaRPr lang="ru-RU"/>
        </a:p>
      </dgm:t>
    </dgm:pt>
    <dgm:pt modelId="{2C4515A0-B03F-4369-BC1F-4B7EB03E9333}" type="sibTrans" cxnId="{932817FE-B2E0-4DC3-BFF9-7449E2B6F89E}">
      <dgm:prSet/>
      <dgm:spPr/>
      <dgm:t>
        <a:bodyPr/>
        <a:lstStyle/>
        <a:p>
          <a:pPr algn="ctr"/>
          <a:endParaRPr lang="ru-RU"/>
        </a:p>
      </dgm:t>
    </dgm:pt>
    <dgm:pt modelId="{EF017670-C15F-4C06-A6CB-8854C1F6A6AC}">
      <dgm:prSet custT="1"/>
      <dgm:spPr>
        <a:solidFill>
          <a:srgbClr val="FFFF00"/>
        </a:solidFill>
      </dgm:spPr>
      <dgm:t>
        <a:bodyPr/>
        <a:lstStyle/>
        <a:p>
          <a:endParaRPr lang="ru-RU" sz="1600" b="1" dirty="0" smtClean="0">
            <a:solidFill>
              <a:srgbClr val="003300"/>
            </a:solidFill>
          </a:endParaRPr>
        </a:p>
        <a:p>
          <a:r>
            <a:rPr lang="ru-RU" sz="1600" b="1" dirty="0" smtClean="0">
              <a:solidFill>
                <a:srgbClr val="003300"/>
              </a:solidFill>
            </a:rPr>
            <a:t>« </a:t>
          </a:r>
          <a:r>
            <a:rPr lang="ru-RU" sz="1600" b="1" dirty="0" err="1" smtClean="0">
              <a:solidFill>
                <a:srgbClr val="003300"/>
              </a:solidFill>
            </a:rPr>
            <a:t>Знайка</a:t>
          </a:r>
          <a:r>
            <a:rPr lang="ru-RU" sz="1600" b="1" dirty="0" smtClean="0">
              <a:solidFill>
                <a:srgbClr val="003300"/>
              </a:solidFill>
            </a:rPr>
            <a:t>»</a:t>
          </a:r>
        </a:p>
        <a:p>
          <a:r>
            <a:rPr lang="ru-RU" sz="1200" b="1" baseline="0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rPr>
            <a:t>Образовательный </a:t>
          </a:r>
          <a:r>
            <a:rPr lang="ru-RU" sz="1200" b="1" baseline="0" dirty="0" err="1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rPr>
            <a:t>геокешинг</a:t>
          </a:r>
          <a:r>
            <a:rPr lang="ru-RU" sz="1200" b="1" baseline="0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rPr>
            <a:t> (краеведение)</a:t>
          </a:r>
          <a:endParaRPr lang="ru-RU" sz="1200" b="1" dirty="0" smtClean="0">
            <a:solidFill>
              <a:srgbClr val="003300"/>
            </a:solidFill>
            <a:latin typeface="Times New Roman" pitchFamily="18" charset="0"/>
            <a:cs typeface="Times New Roman" pitchFamily="18" charset="0"/>
          </a:endParaRPr>
        </a:p>
        <a:p>
          <a:pPr rtl="0"/>
          <a:r>
            <a:rPr lang="ru-RU" sz="1200" b="1" baseline="0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rPr>
            <a:t>Интеллектуальные  викторины, </a:t>
          </a:r>
          <a:r>
            <a:rPr lang="ru-RU" sz="12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rPr>
            <a:t>экскурсии</a:t>
          </a:r>
          <a:r>
            <a:rPr lang="ru-RU" sz="1200" b="1" baseline="0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rPr>
            <a:t> выходного дня , </a:t>
          </a:r>
          <a:r>
            <a:rPr lang="ru-RU" sz="12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rPr>
            <a:t>семейные исследовательские проекты</a:t>
          </a:r>
          <a:endParaRPr lang="ru-RU" sz="1200" b="1" dirty="0" smtClean="0">
            <a:solidFill>
              <a:srgbClr val="003300"/>
            </a:solidFill>
          </a:endParaRPr>
        </a:p>
        <a:p>
          <a:endParaRPr lang="ru-RU" sz="1600" dirty="0">
            <a:solidFill>
              <a:srgbClr val="003300"/>
            </a:solidFill>
          </a:endParaRPr>
        </a:p>
      </dgm:t>
    </dgm:pt>
    <dgm:pt modelId="{37F0BBA0-4836-4D2C-A3BE-9AF1428A9340}" type="parTrans" cxnId="{5992F749-75BC-4480-BEDE-42DD696AC9E9}">
      <dgm:prSet/>
      <dgm:spPr>
        <a:solidFill>
          <a:srgbClr val="92D050"/>
        </a:solidFill>
      </dgm:spPr>
      <dgm:t>
        <a:bodyPr/>
        <a:lstStyle/>
        <a:p>
          <a:endParaRPr lang="ru-RU"/>
        </a:p>
      </dgm:t>
    </dgm:pt>
    <dgm:pt modelId="{C917E742-66F5-42F0-8281-F9EDC5DDC7C0}" type="sibTrans" cxnId="{5992F749-75BC-4480-BEDE-42DD696AC9E9}">
      <dgm:prSet/>
      <dgm:spPr/>
      <dgm:t>
        <a:bodyPr/>
        <a:lstStyle/>
        <a:p>
          <a:endParaRPr lang="ru-RU"/>
        </a:p>
      </dgm:t>
    </dgm:pt>
    <dgm:pt modelId="{F766D420-92E3-4091-9016-5E9D5F1D0F28}" type="pres">
      <dgm:prSet presAssocID="{E9D09CCD-B088-49D3-8C1B-BE27CF0C00A1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67EC4B9-7C7B-475B-B15D-463FB42F94E2}" type="pres">
      <dgm:prSet presAssocID="{803FD0F0-0740-448D-BE59-B7581A5C3A6E}" presName="centerShape" presStyleLbl="node0" presStyleIdx="0" presStyleCnt="1" custScaleX="121032" custScaleY="85380" custLinFactNeighborX="518" custLinFactNeighborY="-7380"/>
      <dgm:spPr/>
      <dgm:t>
        <a:bodyPr/>
        <a:lstStyle/>
        <a:p>
          <a:endParaRPr lang="ru-RU"/>
        </a:p>
      </dgm:t>
    </dgm:pt>
    <dgm:pt modelId="{54488FE3-F860-431D-AD31-691C237C1519}" type="pres">
      <dgm:prSet presAssocID="{36F1F1E8-E792-4C13-B30F-FAD61FA9E8B4}" presName="parTrans" presStyleLbl="bgSibTrans2D1" presStyleIdx="0" presStyleCnt="6" custScaleX="61820" custScaleY="106264" custLinFactNeighborX="35533" custLinFactNeighborY="44913"/>
      <dgm:spPr>
        <a:prstGeom prst="leftRightArrow">
          <a:avLst/>
        </a:prstGeom>
      </dgm:spPr>
      <dgm:t>
        <a:bodyPr/>
        <a:lstStyle/>
        <a:p>
          <a:endParaRPr lang="ru-RU"/>
        </a:p>
      </dgm:t>
    </dgm:pt>
    <dgm:pt modelId="{7569DC5A-8666-45E8-AAE7-5D084F32876F}" type="pres">
      <dgm:prSet presAssocID="{B0E7D02D-44C8-491E-9EFC-8814E0232D9E}" presName="node" presStyleLbl="node1" presStyleIdx="0" presStyleCnt="6" custScaleX="124210" custScaleY="125850" custRadScaleRad="96331" custRadScaleInc="-116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017FFB-6568-49BF-AC29-3897696D5B7E}" type="pres">
      <dgm:prSet presAssocID="{5D3E7F85-964C-4CBE-9830-8F0E686888C9}" presName="parTrans" presStyleLbl="bgSibTrans2D1" presStyleIdx="1" presStyleCnt="6" custScaleX="54671" custScaleY="114415" custLinFactNeighborX="27163" custLinFactNeighborY="12411"/>
      <dgm:spPr>
        <a:prstGeom prst="leftRightArrow">
          <a:avLst/>
        </a:prstGeom>
      </dgm:spPr>
      <dgm:t>
        <a:bodyPr/>
        <a:lstStyle/>
        <a:p>
          <a:endParaRPr lang="ru-RU"/>
        </a:p>
      </dgm:t>
    </dgm:pt>
    <dgm:pt modelId="{7F917360-ED6A-45F5-B907-9FA13E87972C}" type="pres">
      <dgm:prSet presAssocID="{5DB32536-5010-462C-8C36-C6355C8B47A9}" presName="node" presStyleLbl="node1" presStyleIdx="1" presStyleCnt="6" custScaleX="129104" custScaleY="124417" custRadScaleRad="106453" custRadScaleInc="-270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C8D99C-8C2D-4016-A779-F362835B4E39}" type="pres">
      <dgm:prSet presAssocID="{99F261FC-4FCE-4447-A754-98884508A266}" presName="parTrans" presStyleLbl="bgSibTrans2D1" presStyleIdx="2" presStyleCnt="6" custScaleX="59944" custScaleY="110977" custLinFactNeighborX="11173" custLinFactNeighborY="81460"/>
      <dgm:spPr>
        <a:prstGeom prst="leftRightArrow">
          <a:avLst/>
        </a:prstGeom>
      </dgm:spPr>
      <dgm:t>
        <a:bodyPr/>
        <a:lstStyle/>
        <a:p>
          <a:endParaRPr lang="ru-RU"/>
        </a:p>
      </dgm:t>
    </dgm:pt>
    <dgm:pt modelId="{F155BC81-013A-4734-84C6-109DA20D208A}" type="pres">
      <dgm:prSet presAssocID="{33994CCC-DA8A-48F3-91A6-9745FCEB0550}" presName="node" presStyleLbl="node1" presStyleIdx="2" presStyleCnt="6" custScaleX="135026" custScaleY="128841" custRadScaleRad="111582" custRadScaleInc="-19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D776ED-43CE-46B3-86E9-B7FACC24E439}" type="pres">
      <dgm:prSet presAssocID="{48837BAA-D053-4FF7-9ED8-1784997148EA}" presName="parTrans" presStyleLbl="bgSibTrans2D1" presStyleIdx="3" presStyleCnt="6" custScaleX="52926" custScaleY="103856" custLinFactNeighborX="-9923" custLinFactNeighborY="87556"/>
      <dgm:spPr>
        <a:prstGeom prst="leftRightArrow">
          <a:avLst/>
        </a:prstGeom>
      </dgm:spPr>
      <dgm:t>
        <a:bodyPr/>
        <a:lstStyle/>
        <a:p>
          <a:endParaRPr lang="ru-RU"/>
        </a:p>
      </dgm:t>
    </dgm:pt>
    <dgm:pt modelId="{B99DD87C-52FD-4618-BCA0-DEE354CFF684}" type="pres">
      <dgm:prSet presAssocID="{F510724D-6A17-4A41-928F-F8D03A7D3475}" presName="node" presStyleLbl="node1" presStyleIdx="3" presStyleCnt="6" custScaleX="133723" custScaleY="129535" custRadScaleRad="111794" custRadScaleInc="23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674CF4-EF2E-43C8-8129-50A50EA659D6}" type="pres">
      <dgm:prSet presAssocID="{37F0BBA0-4836-4D2C-A3BE-9AF1428A9340}" presName="parTrans" presStyleLbl="bgSibTrans2D1" presStyleIdx="4" presStyleCnt="6" custScaleX="58096" custLinFactNeighborX="-35867" custLinFactNeighborY="-4179"/>
      <dgm:spPr>
        <a:prstGeom prst="leftRightArrow">
          <a:avLst/>
        </a:prstGeom>
      </dgm:spPr>
      <dgm:t>
        <a:bodyPr/>
        <a:lstStyle/>
        <a:p>
          <a:endParaRPr lang="ru-RU"/>
        </a:p>
      </dgm:t>
    </dgm:pt>
    <dgm:pt modelId="{47B084A2-1B3D-4B0C-A0DA-D63FC2D8AA38}" type="pres">
      <dgm:prSet presAssocID="{EF017670-C15F-4C06-A6CB-8854C1F6A6AC}" presName="node" presStyleLbl="node1" presStyleIdx="4" presStyleCnt="6" custScaleX="138879" custScaleY="138747" custRadScaleRad="103608" custRadScaleInc="344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56E4E1-7B84-4729-AC0E-54837DEB001D}" type="pres">
      <dgm:prSet presAssocID="{3D357B06-BDA3-446E-9949-99C10B62AA51}" presName="parTrans" presStyleLbl="bgSibTrans2D1" presStyleIdx="5" presStyleCnt="6" custAng="366540" custScaleX="70600" custLinFactNeighborX="-41054" custLinFactNeighborY="66565"/>
      <dgm:spPr>
        <a:prstGeom prst="leftRightArrow">
          <a:avLst/>
        </a:prstGeom>
      </dgm:spPr>
      <dgm:t>
        <a:bodyPr/>
        <a:lstStyle/>
        <a:p>
          <a:endParaRPr lang="ru-RU"/>
        </a:p>
      </dgm:t>
    </dgm:pt>
    <dgm:pt modelId="{56821252-ABEC-4441-9071-34F7C8138B71}" type="pres">
      <dgm:prSet presAssocID="{83D8BF4D-58D8-4FF2-9AF1-FBFFA8560368}" presName="node" presStyleLbl="node1" presStyleIdx="5" presStyleCnt="6" custScaleX="136902" custScaleY="116953" custRadScaleRad="95860" custRadScaleInc="222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7BF6506-118E-4383-B23E-6B17EB29A8FF}" type="presOf" srcId="{48837BAA-D053-4FF7-9ED8-1784997148EA}" destId="{EBD776ED-43CE-46B3-86E9-B7FACC24E439}" srcOrd="0" destOrd="0" presId="urn:microsoft.com/office/officeart/2005/8/layout/radial4"/>
    <dgm:cxn modelId="{E4E2F411-FBF5-43A5-99A2-94FF2B061DDD}" type="presOf" srcId="{3D357B06-BDA3-446E-9949-99C10B62AA51}" destId="{B256E4E1-7B84-4729-AC0E-54837DEB001D}" srcOrd="0" destOrd="0" presId="urn:microsoft.com/office/officeart/2005/8/layout/radial4"/>
    <dgm:cxn modelId="{54019381-0DE5-4E29-B981-DD331AD9D0BD}" srcId="{E9D09CCD-B088-49D3-8C1B-BE27CF0C00A1}" destId="{803FD0F0-0740-448D-BE59-B7581A5C3A6E}" srcOrd="0" destOrd="0" parTransId="{335B53C8-19BC-4E52-97E9-77D9342D51FD}" sibTransId="{3C52B83E-AC0F-4FE9-A5BF-54320FCF0E7D}"/>
    <dgm:cxn modelId="{7DB4281F-D167-4BCC-82BC-93886C2EC5B1}" srcId="{803FD0F0-0740-448D-BE59-B7581A5C3A6E}" destId="{F510724D-6A17-4A41-928F-F8D03A7D3475}" srcOrd="3" destOrd="0" parTransId="{48837BAA-D053-4FF7-9ED8-1784997148EA}" sibTransId="{13213577-FFFB-49E6-BEDB-D57161533BF8}"/>
    <dgm:cxn modelId="{24D566F3-F408-4A1B-A660-E33A3AF8C0A3}" type="presOf" srcId="{F510724D-6A17-4A41-928F-F8D03A7D3475}" destId="{B99DD87C-52FD-4618-BCA0-DEE354CFF684}" srcOrd="0" destOrd="0" presId="urn:microsoft.com/office/officeart/2005/8/layout/radial4"/>
    <dgm:cxn modelId="{A8C38F0D-F38D-4EE2-A45B-481C56FD0F77}" srcId="{803FD0F0-0740-448D-BE59-B7581A5C3A6E}" destId="{83D8BF4D-58D8-4FF2-9AF1-FBFFA8560368}" srcOrd="5" destOrd="0" parTransId="{3D357B06-BDA3-446E-9949-99C10B62AA51}" sibTransId="{0D26B1E6-E050-417C-9032-E37F4F419EEE}"/>
    <dgm:cxn modelId="{FE461965-E24F-4AB6-8C57-6B99C1571CCB}" type="presOf" srcId="{83D8BF4D-58D8-4FF2-9AF1-FBFFA8560368}" destId="{56821252-ABEC-4441-9071-34F7C8138B71}" srcOrd="0" destOrd="0" presId="urn:microsoft.com/office/officeart/2005/8/layout/radial4"/>
    <dgm:cxn modelId="{F879E5BF-AD9F-42B5-BB3F-670AAC56027C}" type="presOf" srcId="{36F1F1E8-E792-4C13-B30F-FAD61FA9E8B4}" destId="{54488FE3-F860-431D-AD31-691C237C1519}" srcOrd="0" destOrd="0" presId="urn:microsoft.com/office/officeart/2005/8/layout/radial4"/>
    <dgm:cxn modelId="{910BC791-5C07-4885-9688-C5BC7A1319AE}" type="presOf" srcId="{33994CCC-DA8A-48F3-91A6-9745FCEB0550}" destId="{F155BC81-013A-4734-84C6-109DA20D208A}" srcOrd="0" destOrd="0" presId="urn:microsoft.com/office/officeart/2005/8/layout/radial4"/>
    <dgm:cxn modelId="{6B796299-D41A-4C42-BBBF-97FA0101F691}" srcId="{803FD0F0-0740-448D-BE59-B7581A5C3A6E}" destId="{5DB32536-5010-462C-8C36-C6355C8B47A9}" srcOrd="1" destOrd="0" parTransId="{5D3E7F85-964C-4CBE-9830-8F0E686888C9}" sibTransId="{68397CF7-7397-4C14-AADC-D2A909D796A9}"/>
    <dgm:cxn modelId="{E1E4D401-00EF-4AAF-99DE-06FC7AAA5152}" type="presOf" srcId="{803FD0F0-0740-448D-BE59-B7581A5C3A6E}" destId="{967EC4B9-7C7B-475B-B15D-463FB42F94E2}" srcOrd="0" destOrd="0" presId="urn:microsoft.com/office/officeart/2005/8/layout/radial4"/>
    <dgm:cxn modelId="{D9877B1C-F529-46B7-A1B2-1AB25F51358E}" type="presOf" srcId="{EF017670-C15F-4C06-A6CB-8854C1F6A6AC}" destId="{47B084A2-1B3D-4B0C-A0DA-D63FC2D8AA38}" srcOrd="0" destOrd="0" presId="urn:microsoft.com/office/officeart/2005/8/layout/radial4"/>
    <dgm:cxn modelId="{934476BE-836A-4881-8E7A-F06E9FE86ECE}" srcId="{803FD0F0-0740-448D-BE59-B7581A5C3A6E}" destId="{33994CCC-DA8A-48F3-91A6-9745FCEB0550}" srcOrd="2" destOrd="0" parTransId="{99F261FC-4FCE-4447-A754-98884508A266}" sibTransId="{10BF66B1-624B-4A29-9835-63E3805C26AB}"/>
    <dgm:cxn modelId="{158FB474-33A8-438A-B0E4-DF5E3E6D0DE0}" type="presOf" srcId="{E9D09CCD-B088-49D3-8C1B-BE27CF0C00A1}" destId="{F766D420-92E3-4091-9016-5E9D5F1D0F28}" srcOrd="0" destOrd="0" presId="urn:microsoft.com/office/officeart/2005/8/layout/radial4"/>
    <dgm:cxn modelId="{932817FE-B2E0-4DC3-BFF9-7449E2B6F89E}" srcId="{803FD0F0-0740-448D-BE59-B7581A5C3A6E}" destId="{B0E7D02D-44C8-491E-9EFC-8814E0232D9E}" srcOrd="0" destOrd="0" parTransId="{36F1F1E8-E792-4C13-B30F-FAD61FA9E8B4}" sibTransId="{2C4515A0-B03F-4369-BC1F-4B7EB03E9333}"/>
    <dgm:cxn modelId="{7A926AD8-ADE3-4CC4-AE44-A3298E2B068C}" type="presOf" srcId="{5D3E7F85-964C-4CBE-9830-8F0E686888C9}" destId="{07017FFB-6568-49BF-AC29-3897696D5B7E}" srcOrd="0" destOrd="0" presId="urn:microsoft.com/office/officeart/2005/8/layout/radial4"/>
    <dgm:cxn modelId="{5992F749-75BC-4480-BEDE-42DD696AC9E9}" srcId="{803FD0F0-0740-448D-BE59-B7581A5C3A6E}" destId="{EF017670-C15F-4C06-A6CB-8854C1F6A6AC}" srcOrd="4" destOrd="0" parTransId="{37F0BBA0-4836-4D2C-A3BE-9AF1428A9340}" sibTransId="{C917E742-66F5-42F0-8281-F9EDC5DDC7C0}"/>
    <dgm:cxn modelId="{06B9FF2D-C1AE-4DB1-BB4F-DEBAE3400D47}" type="presOf" srcId="{5DB32536-5010-462C-8C36-C6355C8B47A9}" destId="{7F917360-ED6A-45F5-B907-9FA13E87972C}" srcOrd="0" destOrd="0" presId="urn:microsoft.com/office/officeart/2005/8/layout/radial4"/>
    <dgm:cxn modelId="{6AF3FF6D-D86A-4B23-A91D-5A774DA7D7D9}" type="presOf" srcId="{99F261FC-4FCE-4447-A754-98884508A266}" destId="{F8C8D99C-8C2D-4016-A779-F362835B4E39}" srcOrd="0" destOrd="0" presId="urn:microsoft.com/office/officeart/2005/8/layout/radial4"/>
    <dgm:cxn modelId="{A4E570D0-84B5-42AB-A254-DA0979F03258}" type="presOf" srcId="{B0E7D02D-44C8-491E-9EFC-8814E0232D9E}" destId="{7569DC5A-8666-45E8-AAE7-5D084F32876F}" srcOrd="0" destOrd="0" presId="urn:microsoft.com/office/officeart/2005/8/layout/radial4"/>
    <dgm:cxn modelId="{6561E2C6-6A89-40E3-9B96-F3ED86E9C396}" type="presOf" srcId="{37F0BBA0-4836-4D2C-A3BE-9AF1428A9340}" destId="{03674CF4-EF2E-43C8-8129-50A50EA659D6}" srcOrd="0" destOrd="0" presId="urn:microsoft.com/office/officeart/2005/8/layout/radial4"/>
    <dgm:cxn modelId="{02A55DC7-29E6-4AAA-8773-8DCDD5C9E24C}" type="presParOf" srcId="{F766D420-92E3-4091-9016-5E9D5F1D0F28}" destId="{967EC4B9-7C7B-475B-B15D-463FB42F94E2}" srcOrd="0" destOrd="0" presId="urn:microsoft.com/office/officeart/2005/8/layout/radial4"/>
    <dgm:cxn modelId="{CE40DA71-BC93-4916-8281-20B8ECFA9A06}" type="presParOf" srcId="{F766D420-92E3-4091-9016-5E9D5F1D0F28}" destId="{54488FE3-F860-431D-AD31-691C237C1519}" srcOrd="1" destOrd="0" presId="urn:microsoft.com/office/officeart/2005/8/layout/radial4"/>
    <dgm:cxn modelId="{13E47568-F848-49A5-A2BE-802612895640}" type="presParOf" srcId="{F766D420-92E3-4091-9016-5E9D5F1D0F28}" destId="{7569DC5A-8666-45E8-AAE7-5D084F32876F}" srcOrd="2" destOrd="0" presId="urn:microsoft.com/office/officeart/2005/8/layout/radial4"/>
    <dgm:cxn modelId="{BAC86694-77AC-4E46-87A4-2B26A90227D1}" type="presParOf" srcId="{F766D420-92E3-4091-9016-5E9D5F1D0F28}" destId="{07017FFB-6568-49BF-AC29-3897696D5B7E}" srcOrd="3" destOrd="0" presId="urn:microsoft.com/office/officeart/2005/8/layout/radial4"/>
    <dgm:cxn modelId="{5271DE81-08D9-439F-A250-8F099382BB47}" type="presParOf" srcId="{F766D420-92E3-4091-9016-5E9D5F1D0F28}" destId="{7F917360-ED6A-45F5-B907-9FA13E87972C}" srcOrd="4" destOrd="0" presId="urn:microsoft.com/office/officeart/2005/8/layout/radial4"/>
    <dgm:cxn modelId="{EC3A32C2-24B9-4BF5-9168-CA9116930F81}" type="presParOf" srcId="{F766D420-92E3-4091-9016-5E9D5F1D0F28}" destId="{F8C8D99C-8C2D-4016-A779-F362835B4E39}" srcOrd="5" destOrd="0" presId="urn:microsoft.com/office/officeart/2005/8/layout/radial4"/>
    <dgm:cxn modelId="{7F556A9B-63D8-4C63-969B-D2C525E3E6B4}" type="presParOf" srcId="{F766D420-92E3-4091-9016-5E9D5F1D0F28}" destId="{F155BC81-013A-4734-84C6-109DA20D208A}" srcOrd="6" destOrd="0" presId="urn:microsoft.com/office/officeart/2005/8/layout/radial4"/>
    <dgm:cxn modelId="{EF689599-4EEB-49FB-A2CA-0DEB10E74741}" type="presParOf" srcId="{F766D420-92E3-4091-9016-5E9D5F1D0F28}" destId="{EBD776ED-43CE-46B3-86E9-B7FACC24E439}" srcOrd="7" destOrd="0" presId="urn:microsoft.com/office/officeart/2005/8/layout/radial4"/>
    <dgm:cxn modelId="{E0FD4C03-6E44-43E6-B40B-138688CE4E5D}" type="presParOf" srcId="{F766D420-92E3-4091-9016-5E9D5F1D0F28}" destId="{B99DD87C-52FD-4618-BCA0-DEE354CFF684}" srcOrd="8" destOrd="0" presId="urn:microsoft.com/office/officeart/2005/8/layout/radial4"/>
    <dgm:cxn modelId="{194CAC23-33CF-4BED-BAB2-87CF636D79B9}" type="presParOf" srcId="{F766D420-92E3-4091-9016-5E9D5F1D0F28}" destId="{03674CF4-EF2E-43C8-8129-50A50EA659D6}" srcOrd="9" destOrd="0" presId="urn:microsoft.com/office/officeart/2005/8/layout/radial4"/>
    <dgm:cxn modelId="{0136AAE3-AB26-4D05-8F28-04E0AE6A9061}" type="presParOf" srcId="{F766D420-92E3-4091-9016-5E9D5F1D0F28}" destId="{47B084A2-1B3D-4B0C-A0DA-D63FC2D8AA38}" srcOrd="10" destOrd="0" presId="urn:microsoft.com/office/officeart/2005/8/layout/radial4"/>
    <dgm:cxn modelId="{4348F1BB-9AA8-42B1-8908-89B54CF3F374}" type="presParOf" srcId="{F766D420-92E3-4091-9016-5E9D5F1D0F28}" destId="{B256E4E1-7B84-4729-AC0E-54837DEB001D}" srcOrd="11" destOrd="0" presId="urn:microsoft.com/office/officeart/2005/8/layout/radial4"/>
    <dgm:cxn modelId="{92EA1663-8235-4317-8E05-F0E7BAA8FEB9}" type="presParOf" srcId="{F766D420-92E3-4091-9016-5E9D5F1D0F28}" destId="{56821252-ABEC-4441-9071-34F7C8138B71}" srcOrd="12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3EFD5F-FE7C-4EB9-A5FB-4C299BA9659A}" type="datetimeFigureOut">
              <a:rPr lang="ru-RU" smtClean="0"/>
              <a:pPr/>
              <a:t>16.06.2017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519559-33BE-4836-A463-173ADE9861C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A4AEC8-6542-4525-9CFC-143AA48562AB}" type="datetimeFigureOut">
              <a:rPr lang="ru-RU" smtClean="0"/>
              <a:pPr/>
              <a:t>16.06.2017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AF34DA-8651-4DBF-8E43-C905E70F2B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382228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AF34DA-8651-4DBF-8E43-C905E70F2B3C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8C4FF4-6EE1-4A76-9B8F-B2F594D6C87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16.06.2017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F7A747-1B53-4B3F-B8D2-D8AB0E12814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4BD201-5F9C-4593-BEFD-74C971F0B55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16.06.2017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22E6F0-797A-404D-B2F0-96032D2C16E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7A3035-02C7-4538-A480-C6887B19F5A6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16.06.2017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18664C-3B03-4311-A452-8E87A1DF2E36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52DDE1-E9F2-4B50-AB95-1A36B28481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16.06.2017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87BA6C-DE82-4922-A007-5CB817EE4E20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011FA9-72D4-4D0D-AA04-5200C8F96D1C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16.06.2017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CBFCBB-F7D8-4AD9-B5F9-93687358CA6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8AA105-3B9A-485F-A7BD-B3B1C1BFF99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16.06.2017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217202-91A5-4841-8837-12B3422A9C1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03E727-7E97-4B76-A273-97C117DFD6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16.06.2017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F140D1-42AB-456C-B3EB-2E58162D29C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2FDA9A-A9AF-4522-BA4E-959710ABA8F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16.06.2017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4C3DF-49FF-4AA4-A1AB-8615103FAECA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1C31E6-6AC6-4E62-806B-D0CB1E8C626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16.06.2017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B0E188-B191-46AC-99B7-5113417AE6A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E59BE0-226E-4980-AAF5-F1A9DF7C7AE8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16.06.2017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D8319C-EFFD-43A6-A723-9E31BBA50F6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94FB44-2B3A-4EA5-B708-4FEB9F41BBF1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16.06.2017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51498-F984-481A-8E8C-4DDFA9BC918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/>
          <p:nvPr/>
        </p:nvGrpSpPr>
        <p:grpSpPr>
          <a:xfrm>
            <a:off x="1259632" y="548680"/>
            <a:ext cx="6408712" cy="3816424"/>
            <a:chOff x="2126900" y="171650"/>
            <a:chExt cx="5356798" cy="5788812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2126900" y="171650"/>
              <a:ext cx="5356798" cy="578881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3200" b="1" dirty="0" smtClean="0">
                  <a:solidFill>
                    <a:srgbClr val="003300"/>
                  </a:solidFill>
                  <a:latin typeface="Times New Roman" pitchFamily="18" charset="0"/>
                  <a:cs typeface="Times New Roman" pitchFamily="18" charset="0"/>
                </a:rPr>
                <a:t>Разработка и реализация проекта </a:t>
              </a:r>
              <a:r>
                <a:rPr lang="ru-RU" sz="3200" b="1" u="sng" dirty="0" smtClean="0">
                  <a:solidFill>
                    <a:srgbClr val="CC0000"/>
                  </a:solidFill>
                  <a:latin typeface="Times New Roman" pitchFamily="18" charset="0"/>
                  <a:cs typeface="Times New Roman" pitchFamily="18" charset="0"/>
                </a:rPr>
                <a:t>«</a:t>
              </a:r>
              <a:r>
                <a:rPr lang="ru-RU" sz="3200" b="1" u="sng" dirty="0" err="1" smtClean="0">
                  <a:solidFill>
                    <a:srgbClr val="CC0000"/>
                  </a:solidFill>
                  <a:latin typeface="Times New Roman" pitchFamily="18" charset="0"/>
                  <a:cs typeface="Times New Roman" pitchFamily="18" charset="0"/>
                </a:rPr>
                <a:t>ЯрТалант</a:t>
              </a:r>
              <a:r>
                <a:rPr lang="ru-RU" sz="3200" b="1" u="sng" dirty="0" smtClean="0">
                  <a:solidFill>
                    <a:srgbClr val="CC0000"/>
                  </a:solidFill>
                  <a:latin typeface="Times New Roman" pitchFamily="18" charset="0"/>
                  <a:cs typeface="Times New Roman" pitchFamily="18" charset="0"/>
                </a:rPr>
                <a:t>»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3200" b="1" dirty="0" smtClean="0">
                  <a:solidFill>
                    <a:srgbClr val="003300"/>
                  </a:solidFill>
                  <a:latin typeface="Times New Roman" pitchFamily="18" charset="0"/>
                  <a:cs typeface="Times New Roman" pitchFamily="18" charset="0"/>
                </a:rPr>
                <a:t>для воспитанников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3200" b="1" dirty="0" smtClean="0">
                  <a:solidFill>
                    <a:srgbClr val="003300"/>
                  </a:solidFill>
                  <a:latin typeface="Times New Roman" pitchFamily="18" charset="0"/>
                  <a:cs typeface="Times New Roman" pitchFamily="18" charset="0"/>
                </a:rPr>
                <a:t>с признаками одаренности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3200" b="1" dirty="0" smtClean="0">
                  <a:solidFill>
                    <a:srgbClr val="003300"/>
                  </a:solidFill>
                  <a:latin typeface="Times New Roman" pitchFamily="18" charset="0"/>
                  <a:cs typeface="Times New Roman" pitchFamily="18" charset="0"/>
                </a:rPr>
                <a:t>через сетевую форму взаимодействия участников образовательных отношений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6000" b="1" dirty="0">
                <a:ln w="19050">
                  <a:solidFill>
                    <a:prstClr val="white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  <a:cs typeface="Arial" charset="0"/>
              </a:endParaRPr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2187089" y="4741066"/>
              <a:ext cx="5084703" cy="4790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chemeClr val="accent3">
                    <a:lumMod val="50000"/>
                  </a:schemeClr>
                </a:solidFill>
                <a:latin typeface="Arial" charset="0"/>
                <a:cs typeface="Arial" charset="0"/>
              </a:endParaRP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6444208" y="4080085"/>
            <a:ext cx="2144711" cy="2177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922114"/>
          </a:xfrm>
        </p:spPr>
        <p:txBody>
          <a:bodyPr/>
          <a:lstStyle/>
          <a:p>
            <a:r>
              <a:rPr lang="ru-RU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Проблемное поле проекта:</a:t>
            </a:r>
            <a:endParaRPr lang="ru-RU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1412776"/>
            <a:ext cx="7499176" cy="2548880"/>
          </a:xfrm>
        </p:spPr>
        <p:txBody>
          <a:bodyPr/>
          <a:lstStyle/>
          <a:p>
            <a:pPr>
              <a:spcBef>
                <a:spcPts val="0"/>
              </a:spcBef>
              <a:buNone/>
            </a:pPr>
            <a:r>
              <a:rPr lang="ru-RU" sz="20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     Для развития творческих и интеллектуальных способностей в дошкольных образовательных учреждениях необходимо своевременно выявлять и сопровождать воспитанников с признаками одарённости. Однако возможности дошкольного возраста, как показывает  практика , реализуются слабо. </a:t>
            </a:r>
          </a:p>
          <a:p>
            <a:pPr>
              <a:spcBef>
                <a:spcPts val="0"/>
              </a:spcBef>
              <a:buNone/>
            </a:pPr>
            <a:r>
              <a:rPr lang="ru-RU" sz="20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     Это обусловлено:</a:t>
            </a:r>
          </a:p>
          <a:p>
            <a:pPr>
              <a:spcBef>
                <a:spcPts val="0"/>
              </a:spcBef>
              <a:buNone/>
            </a:pPr>
            <a:r>
              <a:rPr lang="ru-RU" sz="20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    - недостаточным уровнем компетенции педагогов и родителей   </a:t>
            </a:r>
          </a:p>
          <a:p>
            <a:pPr>
              <a:spcBef>
                <a:spcPts val="0"/>
              </a:spcBef>
              <a:buNone/>
            </a:pPr>
            <a:r>
              <a:rPr lang="ru-RU" sz="20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      по вопросам выявления и развития одарённости на этапе дошкольного детства, </a:t>
            </a:r>
          </a:p>
          <a:p>
            <a:pPr>
              <a:spcBef>
                <a:spcPts val="0"/>
              </a:spcBef>
              <a:buNone/>
            </a:pPr>
            <a:r>
              <a:rPr lang="ru-RU" sz="20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    - отсутствием необходимых ресурсных возможностей, </a:t>
            </a:r>
          </a:p>
          <a:p>
            <a:pPr>
              <a:spcBef>
                <a:spcPts val="0"/>
              </a:spcBef>
              <a:buNone/>
            </a:pPr>
            <a:r>
              <a:rPr lang="ru-RU" sz="20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    - системы выявления воспитанников с признаками одарённости, </a:t>
            </a:r>
          </a:p>
          <a:p>
            <a:pPr>
              <a:spcBef>
                <a:spcPts val="0"/>
              </a:spcBef>
              <a:buNone/>
            </a:pPr>
            <a:r>
              <a:rPr lang="ru-RU" sz="20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    -а также эффективного сотрудничества с социальными   </a:t>
            </a:r>
          </a:p>
          <a:p>
            <a:pPr>
              <a:spcBef>
                <a:spcPts val="0"/>
              </a:spcBef>
              <a:buNone/>
            </a:pPr>
            <a:r>
              <a:rPr lang="ru-RU" sz="20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     партнёрами.</a:t>
            </a:r>
          </a:p>
          <a:p>
            <a:pPr>
              <a:buNone/>
            </a:pPr>
            <a:endParaRPr lang="ru-RU" sz="24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/>
        </p:nvGraphicFramePr>
        <p:xfrm>
          <a:off x="1691680" y="1700808"/>
          <a:ext cx="6336704" cy="4176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627784" y="620688"/>
            <a:ext cx="3901802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Ресурсы ДОУ</a:t>
            </a:r>
            <a:endParaRPr lang="ru-RU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1"/>
          <p:cNvGrpSpPr>
            <a:grpSpLocks/>
          </p:cNvGrpSpPr>
          <p:nvPr/>
        </p:nvGrpSpPr>
        <p:grpSpPr bwMode="auto">
          <a:xfrm>
            <a:off x="1214414" y="1988840"/>
            <a:ext cx="6715172" cy="3661278"/>
            <a:chOff x="607288" y="-815361"/>
            <a:chExt cx="7925152" cy="5277809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607288" y="-815361"/>
              <a:ext cx="7925152" cy="5324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chemeClr val="accent3">
                    <a:lumMod val="50000"/>
                  </a:schemeClr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" name="Прямоугольник 3"/>
            <p:cNvSpPr>
              <a:spLocks noChangeArrowheads="1"/>
            </p:cNvSpPr>
            <p:nvPr/>
          </p:nvSpPr>
          <p:spPr bwMode="auto">
            <a:xfrm>
              <a:off x="1366078" y="3885681"/>
              <a:ext cx="6491880" cy="5767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 smtClean="0">
                  <a:solidFill>
                    <a:schemeClr val="accent3">
                      <a:lumMod val="50000"/>
                    </a:schemeClr>
                  </a:solidFill>
                  <a:latin typeface="Monotype Corsiva" pitchFamily="66" charset="0"/>
                  <a:cs typeface="Arial" charset="0"/>
                </a:rPr>
                <a:t> </a:t>
              </a:r>
              <a:r>
                <a:rPr lang="ru-RU" sz="2000" dirty="0" smtClean="0">
                  <a:solidFill>
                    <a:schemeClr val="accent3">
                      <a:lumMod val="50000"/>
                    </a:schemeClr>
                  </a:solidFill>
                  <a:latin typeface="Monotype Corsiva" pitchFamily="66" charset="0"/>
                  <a:cs typeface="Arial" charset="0"/>
                </a:rPr>
                <a:t> </a:t>
              </a:r>
              <a:endParaRPr lang="ru-RU" sz="2000" dirty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  <a:cs typeface="Arial" charset="0"/>
              </a:endParaRPr>
            </a:p>
          </p:txBody>
        </p:sp>
      </p:grp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547664" y="548680"/>
            <a:ext cx="6912768" cy="1440160"/>
          </a:xfrm>
        </p:spPr>
        <p:txBody>
          <a:bodyPr/>
          <a:lstStyle/>
          <a:p>
            <a:pPr algn="l"/>
            <a:r>
              <a:rPr lang="ru-RU" sz="2400" b="1" i="1" u="sng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Цель проекта:</a:t>
            </a:r>
            <a:r>
              <a:rPr lang="ru-RU" sz="2400" b="1" i="1" u="sng" dirty="0" smtClean="0">
                <a:ln>
                  <a:solidFill>
                    <a:schemeClr val="tx1"/>
                  </a:solidFill>
                </a:ln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ln>
                  <a:solidFill>
                    <a:schemeClr val="tx1"/>
                  </a:solidFill>
                </a:ln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ln>
                  <a:solidFill>
                    <a:schemeClr val="tx1"/>
                  </a:solidFill>
                </a:ln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Модернизация образовательного пространства дошкольного учреждения путем расширения опыта сетевого взаимодействия участников образовательных отношений по психолого-педагогическому сопровождению воспитанников с признаками одаренности </a:t>
            </a:r>
            <a:endParaRPr lang="ru-RU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1547664" y="1916832"/>
            <a:ext cx="6984776" cy="3744416"/>
          </a:xfrm>
        </p:spPr>
        <p:txBody>
          <a:bodyPr/>
          <a:lstStyle/>
          <a:p>
            <a:pPr marL="0" lvl="0" indent="0" eaLnBrk="1" hangingPunct="1">
              <a:spcBef>
                <a:spcPct val="0"/>
              </a:spcBef>
              <a:buNone/>
              <a:tabLst>
                <a:tab pos="539750" algn="l"/>
              </a:tabLst>
            </a:pPr>
            <a:r>
              <a:rPr lang="ru-RU" sz="2400" b="1" i="1" u="sng" dirty="0" smtClean="0">
                <a:solidFill>
                  <a:srgbClr val="0033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Задачи проекта: </a:t>
            </a:r>
            <a:endParaRPr lang="ru-RU" sz="2400" b="1" u="sng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spcBef>
                <a:spcPct val="0"/>
              </a:spcBef>
              <a:buFontTx/>
              <a:buChar char="•"/>
              <a:tabLst>
                <a:tab pos="539750" algn="l"/>
              </a:tabLst>
            </a:pPr>
            <a:r>
              <a:rPr lang="ru-RU" sz="1600" b="1" dirty="0" smtClean="0">
                <a:solidFill>
                  <a:srgbClr val="0033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Повышать  профессиональную компетентность педагогов ДОУ по вопросам сопровождения воспитанников, имеющих признаки одаренности</a:t>
            </a:r>
            <a:endParaRPr lang="ru-RU" sz="16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spcBef>
                <a:spcPct val="0"/>
              </a:spcBef>
              <a:buFontTx/>
              <a:buChar char="•"/>
              <a:tabLst>
                <a:tab pos="539750" algn="l"/>
              </a:tabLst>
            </a:pPr>
            <a:r>
              <a:rPr lang="ru-RU" sz="1600" b="1" dirty="0" smtClean="0">
                <a:solidFill>
                  <a:srgbClr val="0033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Способствовать овладению педагогами новыми образовательными технологиями и методами  с использованием ресурсов участников сети </a:t>
            </a:r>
            <a:endParaRPr lang="ru-RU" sz="16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spcBef>
                <a:spcPct val="0"/>
              </a:spcBef>
              <a:buFontTx/>
              <a:buChar char="•"/>
              <a:tabLst>
                <a:tab pos="539750" algn="l"/>
              </a:tabLst>
            </a:pPr>
            <a:r>
              <a:rPr lang="ru-RU" sz="1600" b="1" dirty="0" smtClean="0">
                <a:solidFill>
                  <a:srgbClr val="0033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Обеспечивать вариативность и разнообразие содержания организационных форм работы с детьми с признаками одаренности</a:t>
            </a:r>
            <a:endParaRPr lang="ru-RU" sz="16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spcBef>
                <a:spcPct val="0"/>
              </a:spcBef>
              <a:buFontTx/>
              <a:buChar char="•"/>
              <a:tabLst>
                <a:tab pos="539750" algn="l"/>
              </a:tabLst>
            </a:pPr>
            <a:r>
              <a:rPr lang="ru-RU" sz="1600" b="1" dirty="0" smtClean="0">
                <a:solidFill>
                  <a:srgbClr val="0033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Создавать специальную развивающую творческую среду, способствующую выявлению детей с признаками одаренности и развитию их творческого и интеллектуального потенциала</a:t>
            </a:r>
            <a:endParaRPr lang="ru-RU" sz="16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spcBef>
                <a:spcPct val="0"/>
              </a:spcBef>
              <a:buFontTx/>
              <a:buChar char="•"/>
              <a:tabLst>
                <a:tab pos="539750" algn="l"/>
              </a:tabLst>
            </a:pPr>
            <a:r>
              <a:rPr lang="ru-RU" sz="1600" b="1" dirty="0" smtClean="0">
                <a:solidFill>
                  <a:srgbClr val="0033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Обеспечивать реализацию способностей воспитанников с разными видами одаренности</a:t>
            </a:r>
            <a:endParaRPr lang="ru-RU" sz="1600" b="1" dirty="0" smtClean="0">
              <a:solidFill>
                <a:srgbClr val="0033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lvl="0" indent="0">
              <a:spcBef>
                <a:spcPct val="0"/>
              </a:spcBef>
              <a:buNone/>
              <a:tabLst>
                <a:tab pos="539750" algn="l"/>
              </a:tabLst>
            </a:pPr>
            <a:r>
              <a:rPr lang="ru-RU" sz="1600" b="1" dirty="0" smtClean="0">
                <a:solidFill>
                  <a:srgbClr val="0033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Координировать и интегрировать деятельность педагогов, родителей и социальных партнеров по сопровождению воспитанников с признаками одаренности</a:t>
            </a:r>
            <a:endParaRPr lang="ru-RU" sz="16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899592" y="764704"/>
            <a:ext cx="727577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b="1" cap="all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                Этапы реализации  ПРОЕКТА </a:t>
            </a:r>
            <a:r>
              <a:rPr lang="ru-RU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ЯрТалант</a:t>
            </a:r>
            <a:r>
              <a:rPr lang="ru-RU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endParaRPr lang="ru-RU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    1 этап Информационно-аналитический (май 2017- сентябрь 2017)</a:t>
            </a:r>
            <a:endParaRPr lang="ru-RU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403648" y="1556792"/>
          <a:ext cx="6696744" cy="4668980"/>
        </p:xfrm>
        <a:graphic>
          <a:graphicData uri="http://schemas.openxmlformats.org/drawingml/2006/table">
            <a:tbl>
              <a:tblPr/>
              <a:tblGrid>
                <a:gridCol w="1827406"/>
                <a:gridCol w="2994991"/>
                <a:gridCol w="1874347"/>
              </a:tblGrid>
              <a:tr h="249544">
                <a:tc>
                  <a:txBody>
                    <a:bodyPr/>
                    <a:lstStyle/>
                    <a:p>
                      <a:pPr indent="48577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Содержание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9155" marR="29155" marT="780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Продукт деятельности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9155" marR="29155" marT="780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Результат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1184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Формирование нормативно-правовой базы</a:t>
                      </a:r>
                    </a:p>
                  </a:txBody>
                  <a:tcPr marL="29155" marR="29155" marT="780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Пакет нормативно-правовых документов: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Положение о сетевой форме реализации образовательных программ;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Договор о сетевом взаимодействии;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Положение о координационном совете;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Положение о проектной группе</a:t>
                      </a:r>
                    </a:p>
                  </a:txBody>
                  <a:tcPr marL="29155" marR="29155" marT="780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Организация деятельности ДОУ участников сети в соответствии с требованиями действующего законодательства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5247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Определение  участников сетевого проекта</a:t>
                      </a:r>
                    </a:p>
                  </a:txBody>
                  <a:tcPr marL="29155" marR="29155" marT="780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Определены участники сетевого взаимодействия.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Заключены  договора о сетевом взаимодействии</a:t>
                      </a:r>
                    </a:p>
                  </a:txBody>
                  <a:tcPr marL="29155" marR="29155" marT="780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Мотивация участников к разработке и реализации проекта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3485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Создание координационного совета</a:t>
                      </a:r>
                    </a:p>
                  </a:txBody>
                  <a:tcPr marL="29155" marR="29155" marT="780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Составлен план сетевого взаимодействия по теме проекта  </a:t>
                      </a:r>
                    </a:p>
                  </a:txBody>
                  <a:tcPr marL="29155" marR="29155" marT="780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Определена  стратегия деятельности участников сетевого взаимодействия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81678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Создание проектных групп ДОУ</a:t>
                      </a:r>
                    </a:p>
                  </a:txBody>
                  <a:tcPr marL="29155" marR="29155" marT="780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Разработаны  и утверждены: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положение о проектной группе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приказ о создании проектной группы</a:t>
                      </a:r>
                    </a:p>
                  </a:txBody>
                  <a:tcPr marL="29155" marR="29155" marT="780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Определены проектные группы в каждом ДОУ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4837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Проблемный анализ организационной структуры, ресурсных возможностей ДОУ</a:t>
                      </a:r>
                    </a:p>
                  </a:txBody>
                  <a:tcPr marL="29155" marR="29155" marT="780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Разработан мониторинг ресурсных возможностей ДОУ участников сети: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(критерии и показатели)</a:t>
                      </a:r>
                    </a:p>
                  </a:txBody>
                  <a:tcPr marL="29155" marR="29155" marT="780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Системный анализ опыта работы ДОУ по теме проекта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899592" y="764704"/>
            <a:ext cx="755892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b="1" cap="all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                Этапы реализации  ПРОЕКТА </a:t>
            </a:r>
            <a:r>
              <a:rPr lang="ru-RU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ЯрТалант</a:t>
            </a:r>
            <a:r>
              <a:rPr lang="ru-RU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endParaRPr lang="ru-RU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    2  этап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планово-организационный  (сентябрь 2017 г-октябрь  2017г)</a:t>
            </a:r>
            <a:endParaRPr lang="ru-RU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403648" y="1484784"/>
          <a:ext cx="7128792" cy="5270734"/>
        </p:xfrm>
        <a:graphic>
          <a:graphicData uri="http://schemas.openxmlformats.org/drawingml/2006/table">
            <a:tbl>
              <a:tblPr/>
              <a:tblGrid>
                <a:gridCol w="1945303"/>
                <a:gridCol w="2447185"/>
                <a:gridCol w="2736304"/>
              </a:tblGrid>
              <a:tr h="144016">
                <a:tc>
                  <a:txBody>
                    <a:bodyPr/>
                    <a:lstStyle/>
                    <a:p>
                      <a:pPr indent="48577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Содержание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43" marR="24143" marT="646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Продукт деятельности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43" marR="24143" marT="646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Результат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776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Организация методического сопровождения педагогов по данному направлению 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43" marR="24143" marT="646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Проведение семинаров, консультаций, мастер-классов, разработан план методического сопровождения педагогов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Повышение профессиональной компетентности педагогов по теме проекта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9995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Создание досуговых сетевых  проектов по различным видам одарённости воспитанников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43" marR="24143" marT="646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Досуговые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 сетевые  проекты по различным видам одарённости воспитанников: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«Страна спорта»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«Созвездие»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«Школа Интеллекта»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«Лаборатория изобретателей»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«Я лидер»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 Разработаны тематические проекты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562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Организация единой информационной среды между всеми ДОУ – участниками  проекта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43" marR="24143" marT="646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Трансляция информации на сайтах учреждений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Создана единая информационная среда :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Ведение электронного банка данных «Одаренные дети»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Портфолио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 достижений воспитанников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Электронная библиотека консультаций для родителей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Банк данных нормативно-правовой документации и методической литературы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348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Выбор социальных партнеров для реализации проекта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143" marR="24143" marT="646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Положение о социальном партнерстве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Договор о взаимодействии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Установление связей  с социально-значимыми партнерами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="" xmlns:p14="http://schemas.microsoft.com/office/powerpoint/2010/main" val="1221213968"/>
              </p:ext>
            </p:extLst>
          </p:nvPr>
        </p:nvGraphicFramePr>
        <p:xfrm>
          <a:off x="755576" y="548680"/>
          <a:ext cx="7992888" cy="54860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899592" y="764704"/>
            <a:ext cx="7200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b="1" cap="all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                Этапы реализации  ПРОЕКТА  </a:t>
            </a:r>
            <a:r>
              <a:rPr lang="ru-RU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ЯрТалант</a:t>
            </a:r>
            <a:r>
              <a:rPr lang="ru-RU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»  </a:t>
            </a:r>
          </a:p>
          <a:p>
            <a:r>
              <a:rPr lang="ru-RU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              3 этап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исполнительский  (ноябрь 2017 г-  апрель 2019г)</a:t>
            </a:r>
            <a:endParaRPr lang="ru-RU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475657" y="1772816"/>
          <a:ext cx="6144343" cy="3134879"/>
        </p:xfrm>
        <a:graphic>
          <a:graphicData uri="http://schemas.openxmlformats.org/drawingml/2006/table">
            <a:tbl>
              <a:tblPr/>
              <a:tblGrid>
                <a:gridCol w="1708201"/>
                <a:gridCol w="2728544"/>
                <a:gridCol w="1707598"/>
              </a:tblGrid>
              <a:tr h="317088">
                <a:tc>
                  <a:txBody>
                    <a:bodyPr/>
                    <a:lstStyle/>
                    <a:p>
                      <a:pPr indent="48577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Содержание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3445" marR="33445" marT="895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Продукт деятельности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3445" marR="33445" marT="895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Результат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177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Реализация </a:t>
                      </a:r>
                      <a:r>
                        <a:rPr lang="ru-R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сетевых </a:t>
                      </a:r>
                      <a:r>
                        <a:rPr lang="ru-RU" sz="140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досуговых</a:t>
                      </a:r>
                      <a:r>
                        <a:rPr lang="ru-R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</a:t>
                      </a: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проектов по различным видам одарённости воспитанников: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«Страна спорта»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«Созвездие»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«Школа Интеллекта»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«Лаборатория изобретателей»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«Я лидер»</a:t>
                      </a:r>
                    </a:p>
                  </a:txBody>
                  <a:tcPr marL="33445" marR="33445" marT="895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Кейс проектов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Эффективное взаимодействие участников образовательных отношений в реализации </a:t>
                      </a:r>
                      <a:r>
                        <a:rPr lang="ru-RU" sz="14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досуговых</a:t>
                      </a: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проектов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1403648" y="1052736"/>
          <a:ext cx="6912768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907704" y="404664"/>
            <a:ext cx="59766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Проект «Страна спорта»</a:t>
            </a:r>
            <a:endParaRPr lang="ru-RU" sz="36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="" xmlns:p14="http://schemas.microsoft.com/office/powerpoint/2010/main" val="3878617872"/>
              </p:ext>
            </p:extLst>
          </p:nvPr>
        </p:nvGraphicFramePr>
        <p:xfrm>
          <a:off x="1403648" y="1052736"/>
          <a:ext cx="6912768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835696" y="404664"/>
            <a:ext cx="64087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Проект «Школа интеллекта»</a:t>
            </a:r>
            <a:endParaRPr lang="ru-RU" sz="36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1403648" y="1052736"/>
          <a:ext cx="6912768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771800" y="404664"/>
            <a:ext cx="45365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Проект «Созвездие»</a:t>
            </a:r>
            <a:endParaRPr lang="ru-RU" sz="3600" b="1" dirty="0">
              <a:solidFill>
                <a:srgbClr val="66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1259632" y="764704"/>
            <a:ext cx="6984776" cy="360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sng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Руководитель проекта:</a:t>
            </a:r>
            <a:endParaRPr kumimoji="0" lang="ru-RU" sz="2400" b="1" i="1" u="sng" strike="noStrike" cap="none" normalizeH="0" baseline="0" dirty="0" smtClean="0">
              <a:ln>
                <a:noFill/>
              </a:ln>
              <a:solidFill>
                <a:srgbClr val="0033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Плескевич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Маргарита Владимировна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начальник отдела дошкольного образования департамента образования мэрии города Ярославля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33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i="1" u="sng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Участники проекта: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ru-RU" sz="2000" b="1" dirty="0" smtClean="0">
                <a:solidFill>
                  <a:srgbClr val="0033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Букарина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Елена Павловна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заведующий </a:t>
            </a:r>
            <a:r>
              <a:rPr lang="ru-RU" sz="2000" dirty="0" smtClean="0">
                <a:solidFill>
                  <a:srgbClr val="0033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МДОУ «Детский сад №139»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33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Куликова Юлия Юрьевна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заведующий  МДОУ «Детский сад №142»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33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Пепина Ирина Львовна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заведующий  МДОУ «Детский сад №85»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33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6444208" y="4080085"/>
            <a:ext cx="2144711" cy="2177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="" xmlns:p14="http://schemas.microsoft.com/office/powerpoint/2010/main" val="585896279"/>
              </p:ext>
            </p:extLst>
          </p:nvPr>
        </p:nvGraphicFramePr>
        <p:xfrm>
          <a:off x="1403648" y="1052736"/>
          <a:ext cx="6912768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771800" y="404664"/>
            <a:ext cx="45365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Проект «</a:t>
            </a:r>
            <a:r>
              <a:rPr lang="ru-RU" sz="3600" b="1" dirty="0" err="1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Я-лидер</a:t>
            </a:r>
            <a:r>
              <a:rPr lang="ru-RU" sz="3600" b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3600" b="1" dirty="0">
              <a:solidFill>
                <a:srgbClr val="990033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1475656" y="1124744"/>
          <a:ext cx="6912768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755576" y="476672"/>
            <a:ext cx="78488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Проект «Лаборатория изобретателей»</a:t>
            </a:r>
            <a:endParaRPr lang="ru-RU" sz="3200" b="1" dirty="0">
              <a:solidFill>
                <a:srgbClr val="990033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="" xmlns:p14="http://schemas.microsoft.com/office/powerpoint/2010/main" val="3515733382"/>
              </p:ext>
            </p:extLst>
          </p:nvPr>
        </p:nvGraphicFramePr>
        <p:xfrm>
          <a:off x="1475656" y="1124744"/>
          <a:ext cx="6912768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763688" y="404664"/>
            <a:ext cx="65527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Проект «</a:t>
            </a:r>
            <a:r>
              <a:rPr lang="ru-RU" sz="3600" b="1" dirty="0" err="1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Знайка</a:t>
            </a:r>
            <a:r>
              <a:rPr lang="ru-RU" sz="3600" b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3600" b="1" dirty="0">
              <a:solidFill>
                <a:srgbClr val="990033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="" xmlns:p14="http://schemas.microsoft.com/office/powerpoint/2010/main" val="224565711"/>
              </p:ext>
            </p:extLst>
          </p:nvPr>
        </p:nvGraphicFramePr>
        <p:xfrm>
          <a:off x="899592" y="1052736"/>
          <a:ext cx="7848872" cy="49099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763688" y="404664"/>
            <a:ext cx="65527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Кейс проектов</a:t>
            </a:r>
            <a:endParaRPr lang="ru-RU" sz="3600" b="1" dirty="0">
              <a:solidFill>
                <a:srgbClr val="990033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899592" y="764704"/>
            <a:ext cx="654717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b="1" cap="all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                Этапы реализации  ПРОЕКТА «</a:t>
            </a:r>
            <a:r>
              <a:rPr lang="ru-RU" b="1" cap="all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ЯрТалант</a:t>
            </a:r>
            <a:r>
              <a:rPr lang="ru-RU" b="1" cap="all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                    4 этап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оценочно-рефлексивный   ( май 2019г)</a:t>
            </a:r>
            <a:endParaRPr lang="ru-RU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547665" y="2348880"/>
          <a:ext cx="6072335" cy="1616738"/>
        </p:xfrm>
        <a:graphic>
          <a:graphicData uri="http://schemas.openxmlformats.org/drawingml/2006/table">
            <a:tbl>
              <a:tblPr/>
              <a:tblGrid>
                <a:gridCol w="1688182"/>
                <a:gridCol w="2696567"/>
                <a:gridCol w="1687586"/>
              </a:tblGrid>
              <a:tr h="374270">
                <a:tc>
                  <a:txBody>
                    <a:bodyPr/>
                    <a:lstStyle/>
                    <a:p>
                      <a:pPr indent="48577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Содержание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02" marR="64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Продукт деятельности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02" marR="64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Результат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02" marR="64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424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Подведение итогов сетевого взаимодействия участников сети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02" marR="64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Мониторинг эффективности  реализации проекта сетевого взаимодействия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02" marR="64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Рефлексия проделанной работы, стратегическое планирование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02" marR="64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Ожидаемые результаты</a:t>
            </a:r>
            <a:endParaRPr lang="ru-RU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59632" y="980728"/>
            <a:ext cx="7437512" cy="4525963"/>
          </a:xfrm>
        </p:spPr>
        <p:txBody>
          <a:bodyPr/>
          <a:lstStyle/>
          <a:p>
            <a:pPr lvl="0"/>
            <a:r>
              <a:rPr lang="ru-RU" sz="20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Разработка системы мониторинга по выявлению воспитанников с признаками одаренности у детей дошкольного возраста;</a:t>
            </a:r>
          </a:p>
          <a:p>
            <a:pPr lvl="0"/>
            <a:r>
              <a:rPr lang="ru-RU" sz="20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Развитие творческого потенциала  воспитанников с признаками одаренности за счет интеграции деятельности ДОУ с участниками образовательных отношений в процессе реализации проекта «</a:t>
            </a:r>
            <a:r>
              <a:rPr lang="ru-RU" sz="2000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ЯрТалант</a:t>
            </a:r>
            <a:r>
              <a:rPr lang="ru-RU" sz="20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lvl="0"/>
            <a:r>
              <a:rPr lang="ru-RU" sz="20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Расширение спектра дополнительных образовательных услуг, направленных на развитие детей с признаками одаренности.</a:t>
            </a:r>
          </a:p>
          <a:p>
            <a:pPr lvl="0"/>
            <a:r>
              <a:rPr lang="ru-RU" sz="20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Повышение профессиональной компетентности педагогов по психолого-педагогическому сопровождению детей с признаками одаренности</a:t>
            </a:r>
          </a:p>
          <a:p>
            <a:r>
              <a:rPr lang="ru-RU" sz="20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Разработка и реализация сетевых </a:t>
            </a:r>
            <a:r>
              <a:rPr lang="ru-RU" sz="2000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досуговых</a:t>
            </a:r>
            <a:r>
              <a:rPr lang="ru-RU" sz="20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 проектов по различным видам одарённости воспитанников</a:t>
            </a:r>
            <a:endParaRPr lang="ru-RU" sz="2000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Продукт проекта</a:t>
            </a:r>
            <a:endParaRPr lang="ru-RU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59632" y="1484784"/>
            <a:ext cx="7437512" cy="4525963"/>
          </a:xfrm>
        </p:spPr>
        <p:txBody>
          <a:bodyPr/>
          <a:lstStyle/>
          <a:p>
            <a:pPr lvl="0"/>
            <a:r>
              <a:rPr lang="ru-RU" sz="2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Описание  модели   реализации  проекта сетевого  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     взаимодействия «</a:t>
            </a:r>
            <a:r>
              <a:rPr lang="ru-RU" sz="24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ЯрТалант</a:t>
            </a:r>
            <a:r>
              <a:rPr lang="ru-RU" sz="2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»; </a:t>
            </a:r>
          </a:p>
          <a:p>
            <a:pPr lvl="0"/>
            <a:r>
              <a:rPr lang="ru-RU" sz="2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Практические рекомендации для педагогов ДОУ </a:t>
            </a:r>
          </a:p>
          <a:p>
            <a:pPr lvl="0">
              <a:buNone/>
            </a:pPr>
            <a:r>
              <a:rPr lang="ru-RU" sz="2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     по психолого-педагогическому сопровождению  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     воспитанников с признаками одаренности.</a:t>
            </a:r>
            <a:endParaRPr lang="ru-RU" sz="24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6156176" y="3861048"/>
            <a:ext cx="2144711" cy="2177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331640" y="2636912"/>
            <a:ext cx="71134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/>
                <a:solidFill>
                  <a:srgbClr val="003300"/>
                </a:solidFill>
                <a:effectLst/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5400" b="1" cap="none" spc="0" dirty="0">
              <a:ln/>
              <a:solidFill>
                <a:srgbClr val="003300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79712" y="692696"/>
            <a:ext cx="511486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Одаренность — конечно дар,</a:t>
            </a:r>
          </a:p>
          <a:p>
            <a:pPr algn="ctr"/>
            <a:r>
              <a:rPr lang="ru-RU" sz="2400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Богом данный, данный свыше.</a:t>
            </a:r>
          </a:p>
          <a:p>
            <a:pPr algn="ctr"/>
            <a:r>
              <a:rPr lang="ru-RU" sz="2400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Одаренность — это огонь,</a:t>
            </a:r>
          </a:p>
          <a:p>
            <a:pPr algn="ctr"/>
            <a:r>
              <a:rPr lang="ru-RU" sz="2400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Не гаси, поддержи его, слышишь.</a:t>
            </a:r>
          </a:p>
          <a:p>
            <a:pPr algn="ctr"/>
            <a:r>
              <a:rPr lang="ru-RU" sz="2400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Одаренность — пытливый ум,</a:t>
            </a:r>
          </a:p>
          <a:p>
            <a:pPr algn="ctr"/>
            <a:r>
              <a:rPr lang="ru-RU" sz="2400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Почемучка еще с пеленок.</a:t>
            </a:r>
          </a:p>
          <a:p>
            <a:pPr algn="ctr"/>
            <a:r>
              <a:rPr lang="ru-RU" sz="2400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Одаренный — философ и шут,</a:t>
            </a:r>
          </a:p>
          <a:p>
            <a:pPr algn="ctr"/>
            <a:r>
              <a:rPr lang="ru-RU" sz="2400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В общем, трудный еще ребенок.</a:t>
            </a:r>
            <a:endParaRPr lang="ru-RU" sz="2400" b="1" i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http://www.niido-mos.ru/page/Odaren_rebenok3.jpg"/>
          <p:cNvPicPr>
            <a:picLocks noChangeAspect="1" noChangeArrowheads="1"/>
          </p:cNvPicPr>
          <p:nvPr/>
        </p:nvPicPr>
        <p:blipFill>
          <a:blip r:embed="rId2" cstate="print"/>
          <a:srcRect l="15091"/>
          <a:stretch>
            <a:fillRect/>
          </a:stretch>
        </p:blipFill>
        <p:spPr bwMode="auto">
          <a:xfrm>
            <a:off x="1403648" y="3861048"/>
            <a:ext cx="3024336" cy="2325028"/>
          </a:xfrm>
          <a:prstGeom prst="rect">
            <a:avLst/>
          </a:prstGeom>
          <a:noFill/>
        </p:spPr>
      </p:pic>
      <p:pic>
        <p:nvPicPr>
          <p:cNvPr id="4" name="Picture 4" descr="http://gazuka.info/blog/wp-content/uploads/2013/05/0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3789040"/>
            <a:ext cx="3077002" cy="23633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945391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259632" y="620688"/>
            <a:ext cx="7128792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 основе всей нашей системы образования должен лежать фундаментальный принцип: каждый ребёнок, подросток одарён, способен преуспеть и в науке, и в творчестве, и в спорте, в профессии и в жизни. Раскрытие его талантов – это наша с вами задача, в этом – успех России!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В.В.Путин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6000" b="1" dirty="0">
              <a:ln w="19050">
                <a:solidFill>
                  <a:prstClr val="white"/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Monotype Corsiva" pitchFamily="66" charset="0"/>
              <a:cs typeface="Arial" charset="0"/>
            </a:endParaRPr>
          </a:p>
        </p:txBody>
      </p:sp>
      <p:pic>
        <p:nvPicPr>
          <p:cNvPr id="1028" name="Picture 4" descr="http://xn--80aaafgkdpdwh1a6cu4q.xn--p1ai/wp-content/uploads/2017/03/216014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9" y="3789040"/>
            <a:ext cx="2952328" cy="22963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764704"/>
            <a:ext cx="8229600" cy="70609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Нормативно – правовое обеспечение</a:t>
            </a:r>
            <a:endParaRPr lang="ru-RU" sz="2400" dirty="0">
              <a:solidFill>
                <a:srgbClr val="0033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648" y="1340768"/>
            <a:ext cx="6912768" cy="3384376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7200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72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Концепция долгосрочного  социально – экономического развития РФ на период до 2020 года </a:t>
            </a:r>
            <a:r>
              <a:rPr lang="ru-RU" sz="72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(утв</a:t>
            </a:r>
            <a:r>
              <a:rPr lang="ru-RU" sz="72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. Распоряжением Правительства РФ от 17 ноября 2008г. № 1662 – </a:t>
            </a:r>
            <a:r>
              <a:rPr lang="ru-RU" sz="72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р)  </a:t>
            </a:r>
          </a:p>
          <a:p>
            <a:pPr marL="0" indent="0">
              <a:buNone/>
            </a:pPr>
            <a:r>
              <a:rPr lang="ru-RU" sz="72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  Создание </a:t>
            </a:r>
            <a:r>
              <a:rPr lang="ru-RU" sz="72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системы выявления и поддержки одаренных детей и </a:t>
            </a:r>
            <a:r>
              <a:rPr lang="ru-RU" sz="72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талантливой </a:t>
            </a:r>
            <a:r>
              <a:rPr lang="ru-RU" sz="72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молодежи.</a:t>
            </a:r>
          </a:p>
          <a:p>
            <a:pPr marL="0" indent="0">
              <a:buNone/>
            </a:pPr>
            <a:r>
              <a:rPr lang="ru-RU" sz="72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2. Государственная программа РФ «Развитие образования» на 2013-2020 годы .</a:t>
            </a:r>
          </a:p>
          <a:p>
            <a:pPr marL="0" indent="0">
              <a:buNone/>
            </a:pPr>
            <a:r>
              <a:rPr lang="ru-RU" sz="72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   Формирование </a:t>
            </a:r>
            <a:r>
              <a:rPr lang="ru-RU" sz="72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инструментов поддержки особых групп детей в системе образования (одаренные дети, дети с ограниченными возможностями здоровья, дети </a:t>
            </a:r>
            <a:r>
              <a:rPr lang="ru-RU" sz="7200" b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св</a:t>
            </a:r>
            <a:r>
              <a:rPr lang="ru-RU" sz="72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трудной жизненной ситуации, дети мигранты)</a:t>
            </a:r>
          </a:p>
          <a:p>
            <a:pPr marL="0" indent="0">
              <a:buNone/>
            </a:pPr>
            <a:r>
              <a:rPr lang="ru-RU" sz="72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3.Богоявленская Д.Б., </a:t>
            </a:r>
            <a:r>
              <a:rPr lang="ru-RU" sz="7200" b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Шадрикова</a:t>
            </a:r>
            <a:r>
              <a:rPr lang="ru-RU" sz="72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М. «Рабочая концепция одаренности» 2003г.</a:t>
            </a:r>
          </a:p>
          <a:p>
            <a:pPr marL="0" indent="0">
              <a:buNone/>
            </a:pPr>
            <a:r>
              <a:rPr lang="ru-RU" sz="72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4. «Концепция математического образования в РФ» от 24.12.2013г.</a:t>
            </a:r>
          </a:p>
          <a:p>
            <a:pPr marL="0" indent="0">
              <a:buNone/>
            </a:pPr>
            <a:r>
              <a:rPr lang="ru-RU" sz="72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5. Закон ЯО от 12.07.2004г. № 24 – З «О поддержке одаренных детей»</a:t>
            </a:r>
          </a:p>
          <a:p>
            <a:endParaRPr lang="ru-RU" sz="6400" dirty="0"/>
          </a:p>
        </p:txBody>
      </p:sp>
    </p:spTree>
    <p:extLst>
      <p:ext uri="{BB962C8B-B14F-4D97-AF65-F5344CB8AC3E}">
        <p14:creationId xmlns="" xmlns:p14="http://schemas.microsoft.com/office/powerpoint/2010/main" val="3687876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0" y="1340769"/>
            <a:ext cx="7272808" cy="4032448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0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ст. 77 Федерального закона от 29.12.2012 №273-ФЗ </a:t>
            </a:r>
            <a:endParaRPr lang="ru-RU" sz="20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Об образовании в Российской Федерации» </a:t>
            </a:r>
            <a:r>
              <a:rPr lang="ru-RU" sz="2000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отмечается, что в целях выявления и поддержки лиц, проявивших выдающиеся способности, организуются и проводятся олимпиады и иные интеллектуальные и творческие конкурсы, физкультурные и спортивные мероприятия, направленные на выявление и развитие у обучающихся интеллектуальных и творческих способностей, способностей к занятиям физической культурой </a:t>
            </a:r>
            <a:endParaRPr lang="ru-RU" sz="2000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000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спортом, интереса к научной (научно – исследовательской деятельности), творческой деятельности, </a:t>
            </a:r>
            <a:r>
              <a:rPr lang="ru-RU" sz="2000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физкультурно</a:t>
            </a:r>
            <a:r>
              <a:rPr lang="ru-RU" sz="2000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– спортивной деятельности, на пропаганду научных знаний, творческих и спортивных достижений</a:t>
            </a:r>
            <a:r>
              <a:rPr lang="ru-RU" sz="20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60176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/>
        </p:nvGraphicFramePr>
        <p:xfrm>
          <a:off x="1475656" y="980728"/>
          <a:ext cx="6912768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656" y="836712"/>
            <a:ext cx="3024336" cy="2232248"/>
          </a:xfrm>
          <a:prstGeom prst="rect">
            <a:avLst/>
          </a:prstGeom>
        </p:spPr>
      </p:pic>
      <p:pic>
        <p:nvPicPr>
          <p:cNvPr id="6" name="Рисунок 5" descr="22.png"/>
          <p:cNvPicPr>
            <a:picLocks noChangeAspect="1"/>
          </p:cNvPicPr>
          <p:nvPr/>
        </p:nvPicPr>
        <p:blipFill>
          <a:blip r:embed="rId3" cstate="print"/>
          <a:srcRect l="10304" t="-904" r="10210" b="-1459"/>
          <a:stretch>
            <a:fillRect/>
          </a:stretch>
        </p:blipFill>
        <p:spPr>
          <a:xfrm>
            <a:off x="5076056" y="764704"/>
            <a:ext cx="2952328" cy="2304256"/>
          </a:xfrm>
          <a:prstGeom prst="rect">
            <a:avLst/>
          </a:prstGeom>
        </p:spPr>
      </p:pic>
      <p:pic>
        <p:nvPicPr>
          <p:cNvPr id="7" name="Рисунок 6" descr="1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31840" y="2600908"/>
            <a:ext cx="3024336" cy="2016224"/>
          </a:xfrm>
          <a:prstGeom prst="rect">
            <a:avLst/>
          </a:prstGeom>
        </p:spPr>
      </p:pic>
      <p:pic>
        <p:nvPicPr>
          <p:cNvPr id="8" name="Рисунок 7" descr="1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98883" y="4005064"/>
            <a:ext cx="2937722" cy="2232248"/>
          </a:xfrm>
          <a:prstGeom prst="rect">
            <a:avLst/>
          </a:prstGeom>
        </p:spPr>
      </p:pic>
      <p:pic>
        <p:nvPicPr>
          <p:cNvPr id="9" name="Рисунок 8" descr="1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724128" y="3933056"/>
            <a:ext cx="3024336" cy="22007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93858" y="2708920"/>
            <a:ext cx="2862318" cy="1908212"/>
          </a:xfrm>
          <a:prstGeom prst="rect">
            <a:avLst/>
          </a:prstGeom>
        </p:spPr>
      </p:pic>
      <p:pic>
        <p:nvPicPr>
          <p:cNvPr id="8" name="Рисунок 7" descr="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81018" y="4149080"/>
            <a:ext cx="2944328" cy="1872208"/>
          </a:xfrm>
          <a:prstGeom prst="rect">
            <a:avLst/>
          </a:prstGeom>
        </p:spPr>
      </p:pic>
      <p:pic>
        <p:nvPicPr>
          <p:cNvPr id="9" name="Рисунок 8" descr="1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24128" y="4149080"/>
            <a:ext cx="2880320" cy="1805824"/>
          </a:xfrm>
          <a:prstGeom prst="rect">
            <a:avLst/>
          </a:prstGeom>
        </p:spPr>
      </p:pic>
      <p:pic>
        <p:nvPicPr>
          <p:cNvPr id="6" name="Рисунок 5" descr="22.png"/>
          <p:cNvPicPr>
            <a:picLocks noChangeAspect="1"/>
          </p:cNvPicPr>
          <p:nvPr/>
        </p:nvPicPr>
        <p:blipFill>
          <a:blip r:embed="rId5" cstate="print"/>
          <a:srcRect l="9375" b="3125"/>
          <a:stretch>
            <a:fillRect/>
          </a:stretch>
        </p:blipFill>
        <p:spPr>
          <a:xfrm>
            <a:off x="5868144" y="692696"/>
            <a:ext cx="2088232" cy="2520280"/>
          </a:xfrm>
          <a:prstGeom prst="rect">
            <a:avLst/>
          </a:prstGeom>
        </p:spPr>
      </p:pic>
      <p:pic>
        <p:nvPicPr>
          <p:cNvPr id="5" name="Рисунок 4" descr="1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47664" y="784769"/>
            <a:ext cx="2016224" cy="25308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Другая 31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4F6128"/>
      </a:hlink>
      <a:folHlink>
        <a:srgbClr val="4F612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791</TotalTime>
  <Words>1510</Words>
  <Application>Microsoft Office PowerPoint</Application>
  <PresentationFormat>Экран (4:3)</PresentationFormat>
  <Paragraphs>244</Paragraphs>
  <Slides>27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1_Тема Office</vt:lpstr>
      <vt:lpstr>Слайд 1</vt:lpstr>
      <vt:lpstr>Слайд 2</vt:lpstr>
      <vt:lpstr>Слайд 3</vt:lpstr>
      <vt:lpstr>Слайд 4</vt:lpstr>
      <vt:lpstr>Нормативно – правовое обеспечение</vt:lpstr>
      <vt:lpstr>Слайд 6</vt:lpstr>
      <vt:lpstr>Слайд 7</vt:lpstr>
      <vt:lpstr>Слайд 8</vt:lpstr>
      <vt:lpstr>Слайд 9</vt:lpstr>
      <vt:lpstr>Проблемное поле проекта:</vt:lpstr>
      <vt:lpstr>Ресурсы ДОУ</vt:lpstr>
      <vt:lpstr>Цель проекта:  Модернизация образовательного пространства дошкольного учреждения путем расширения опыта сетевого взаимодействия участников образовательных отношений по психолого-педагогическому сопровождению воспитанников с признаками одаренности 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Ожидаемые результаты</vt:lpstr>
      <vt:lpstr>Продукт проекта</vt:lpstr>
      <vt:lpstr>Слайд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Геометрические фантазии</dc:title>
  <dc:creator>Фокина Лидия Петровна</dc:creator>
  <cp:keywords>Шаблон презентации</cp:keywords>
  <cp:lastModifiedBy>USER</cp:lastModifiedBy>
  <cp:revision>110</cp:revision>
  <dcterms:created xsi:type="dcterms:W3CDTF">2014-07-06T18:18:01Z</dcterms:created>
  <dcterms:modified xsi:type="dcterms:W3CDTF">2017-06-16T05:50:35Z</dcterms:modified>
</cp:coreProperties>
</file>