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1" r:id="rId3"/>
    <p:sldId id="292" r:id="rId4"/>
    <p:sldId id="288" r:id="rId5"/>
    <p:sldId id="318" r:id="rId6"/>
    <p:sldId id="319" r:id="rId7"/>
    <p:sldId id="320" r:id="rId8"/>
    <p:sldId id="321" r:id="rId9"/>
    <p:sldId id="326" r:id="rId10"/>
    <p:sldId id="327" r:id="rId11"/>
    <p:sldId id="333" r:id="rId12"/>
    <p:sldId id="334" r:id="rId13"/>
    <p:sldId id="322" r:id="rId14"/>
    <p:sldId id="324" r:id="rId15"/>
    <p:sldId id="328" r:id="rId16"/>
    <p:sldId id="329" r:id="rId17"/>
    <p:sldId id="330" r:id="rId18"/>
    <p:sldId id="332" r:id="rId19"/>
    <p:sldId id="335" r:id="rId20"/>
    <p:sldId id="336" r:id="rId21"/>
    <p:sldId id="337" r:id="rId22"/>
    <p:sldId id="338" r:id="rId23"/>
    <p:sldId id="33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4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2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4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9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9B32-3702-4AEB-8556-637ACE6835F2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Логопедическое подгрупповое занятие </a:t>
            </a:r>
            <a:r>
              <a:rPr lang="ru-RU" b="1" dirty="0" smtClean="0"/>
              <a:t>с кинетическим песком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4580"/>
            <a:ext cx="3521364" cy="2641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4531" y="5013176"/>
            <a:ext cx="3447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Формирование слоговой структуры слова</a:t>
            </a:r>
          </a:p>
          <a:p>
            <a:pPr algn="ctr"/>
            <a:r>
              <a:rPr lang="ru-RU" b="1" i="1" dirty="0" smtClean="0"/>
              <a:t>Игра « скатай столько шариков скол ко логов в слове»</a:t>
            </a:r>
            <a:endParaRPr lang="ru-RU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3" y="150244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37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«Танцующий дельфин»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221" y="2006360"/>
            <a:ext cx="4525963" cy="3012884"/>
          </a:xfrm>
        </p:spPr>
      </p:pic>
      <p:sp>
        <p:nvSpPr>
          <p:cNvPr id="5" name="TextBox 4"/>
          <p:cNvSpPr txBox="1"/>
          <p:nvPr/>
        </p:nvSpPr>
        <p:spPr>
          <a:xfrm>
            <a:off x="2699792" y="5827636"/>
            <a:ext cx="28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Настя Николаева со своей мамой исполнили песню «Прекрасное далеко»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283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95426"/>
            <a:ext cx="5206065" cy="3465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5166" y="2113184"/>
            <a:ext cx="5051740" cy="3362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4530166"/>
            <a:ext cx="368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Наша юная гимнастка Вера Исаева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13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r="4388"/>
          <a:stretch/>
        </p:blipFill>
        <p:spPr>
          <a:xfrm>
            <a:off x="467544" y="208470"/>
            <a:ext cx="4104456" cy="34547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/>
          <a:stretch/>
        </p:blipFill>
        <p:spPr>
          <a:xfrm>
            <a:off x="4681804" y="217954"/>
            <a:ext cx="4642693" cy="3445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0683"/>
            <a:ext cx="4572000" cy="3043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9330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Танец «Зима»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854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Наши достижения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b="4547"/>
          <a:stretch/>
        </p:blipFill>
        <p:spPr>
          <a:xfrm rot="5400000">
            <a:off x="-32818" y="2201170"/>
            <a:ext cx="4979193" cy="36904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b="5627"/>
          <a:stretch/>
        </p:blipFill>
        <p:spPr>
          <a:xfrm rot="5400000">
            <a:off x="4109795" y="2235021"/>
            <a:ext cx="4979191" cy="36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8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52928" cy="244827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«Профилактика оптической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дисграфии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Провела учитель-логопед Худякова Е.М. 5 декабря.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272475" cy="3204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3896924" cy="29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9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«Снеговик»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2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1462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Консультацию для воспитателей с мастер-классом на тему: «</a:t>
            </a:r>
            <a:r>
              <a:rPr lang="ru-RU" sz="2800" b="1" dirty="0" err="1" smtClean="0"/>
              <a:t>Лэпбук</a:t>
            </a:r>
            <a:r>
              <a:rPr lang="ru-RU" sz="2800" b="1" dirty="0" smtClean="0"/>
              <a:t> – как средство развития психических процессов у детей дошкольного возраста» провела учитель-логопед Худякова Е.М. 21 декабря.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06539"/>
            <a:ext cx="4283968" cy="2570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3766083"/>
            <a:ext cx="4211960" cy="25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4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Свой мастер-класс по изготовлению тряпочных развивающих книг представили гости из МДОУ «Детский сад №209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7993" y="2322831"/>
            <a:ext cx="4525963" cy="27155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50357"/>
            <a:ext cx="4451987" cy="2671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3"/>
          <a:stretch/>
        </p:blipFill>
        <p:spPr>
          <a:xfrm>
            <a:off x="3851920" y="4121549"/>
            <a:ext cx="3282619" cy="25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Новогодняя дискотека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884249" cy="29131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07" y="1268760"/>
            <a:ext cx="4211960" cy="3158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860136" cy="289510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98043"/>
            <a:ext cx="3654755" cy="27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4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пргулке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460313" cy="33452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24656"/>
            <a:ext cx="4665010" cy="34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0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Подгрупповое занятие по лексической теме «Дикие животные весной»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06931" cy="285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6" y="162880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5445224"/>
            <a:ext cx="309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кто спрятался в песке. </a:t>
            </a:r>
          </a:p>
          <a:p>
            <a:r>
              <a:rPr lang="ru-RU" dirty="0" smtClean="0"/>
              <a:t>Узнай животное по силуэту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00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2469"/>
            <a:ext cx="4025420" cy="30190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3"/>
          <a:stretch/>
        </p:blipFill>
        <p:spPr>
          <a:xfrm>
            <a:off x="4211960" y="3717032"/>
            <a:ext cx="4690864" cy="2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Мечтай! Исследуй! Размышляй!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latin typeface="Calibri Light" panose="020F0302020204030204" pitchFamily="34" charset="0"/>
              </a:rPr>
              <a:t>Международный</a:t>
            </a:r>
            <a:r>
              <a:rPr lang="ru-RU" dirty="0"/>
              <a:t> интеллектуальный  конкурс</a:t>
            </a:r>
          </a:p>
        </p:txBody>
      </p:sp>
      <p:pic>
        <p:nvPicPr>
          <p:cNvPr id="4" name="Picture 2" descr="C:\Users\Фантазеры\Desktop\PC210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4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alibri Light" panose="020F0302020204030204" pitchFamily="34" charset="0"/>
              </a:rPr>
              <a:t>Участие во Всероссийском конкурсе :</a:t>
            </a:r>
            <a:br>
              <a:rPr lang="ru-RU" b="1" dirty="0">
                <a:latin typeface="Calibri Light" panose="020F0302020204030204" pitchFamily="34" charset="0"/>
              </a:rPr>
            </a:br>
            <a:r>
              <a:rPr lang="ru-RU" b="1" dirty="0" err="1">
                <a:latin typeface="Calibri Light" panose="020F0302020204030204" pitchFamily="34" charset="0"/>
              </a:rPr>
              <a:t>Лего</a:t>
            </a:r>
            <a:r>
              <a:rPr lang="ru-RU" b="1" dirty="0">
                <a:latin typeface="Calibri Light" panose="020F0302020204030204" pitchFamily="34" charset="0"/>
              </a:rPr>
              <a:t>-конструирование: «Машина-робот»</a:t>
            </a:r>
          </a:p>
        </p:txBody>
      </p:sp>
      <p:pic>
        <p:nvPicPr>
          <p:cNvPr id="4" name="Picture 2" descr="C:\Documents and Settings\Администратор\Рабочий стол\PB10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768752" cy="42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91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8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809396" cy="285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823" y="4581128"/>
            <a:ext cx="738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Согласование существительного в форме единственного и множественного числа.  Угощения для лесных зверей.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639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8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Индивидуальное занятие у учителя-логопеда по автоматизации </a:t>
            </a:r>
            <a:r>
              <a:rPr lang="ru-RU" b="1" dirty="0"/>
              <a:t>звука «Р» в словах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2" y="2647453"/>
            <a:ext cx="3730361" cy="279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76" y="2654043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207" y="5517232"/>
            <a:ext cx="3358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«</a:t>
            </a:r>
            <a:r>
              <a:rPr lang="ru-RU" b="1" i="1" dirty="0" err="1" smtClean="0"/>
              <a:t>Крош</a:t>
            </a:r>
            <a:r>
              <a:rPr lang="ru-RU" b="1" i="1" dirty="0" smtClean="0"/>
              <a:t> ищет сокровища»</a:t>
            </a:r>
            <a:endParaRPr lang="ru-RU" b="1" i="1" dirty="0"/>
          </a:p>
          <a:p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978897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Испечем пироги для </a:t>
            </a:r>
            <a:r>
              <a:rPr lang="ru-RU" b="1" i="1" dirty="0"/>
              <a:t>К</a:t>
            </a:r>
            <a:r>
              <a:rPr lang="ru-RU" b="1" i="1" dirty="0" smtClean="0"/>
              <a:t>роша»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6413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 мы готовились к юбилею нашего любимого младшего воспитателя Ковалевой Т.В. </a:t>
            </a:r>
            <a:endParaRPr lang="ru-RU" sz="3600" b="1" dirty="0"/>
          </a:p>
        </p:txBody>
      </p:sp>
      <p:pic>
        <p:nvPicPr>
          <p:cNvPr id="1026" name="Picture 2" descr="C:\Users\Alex\Desktop\детский сад\DSCghj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444891" cy="25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esktop\детский сад\DSC_3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31" y="1988840"/>
            <a:ext cx="3444891" cy="25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Desktop\детский сад\DSC_3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15" y="4126768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0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детский сад\DSC_3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28933" cy="28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\Desktop\детский сад\DSC_gh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3" y="3429000"/>
            <a:ext cx="3828932" cy="28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7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Осенняя сказка «Стрекоза и муравей»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73" y="1556792"/>
            <a:ext cx="3881404" cy="29110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4129"/>
            <a:ext cx="3899925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61" y="3717032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25420" cy="30190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53" y="270892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Сюжетно - ролевая игра </a:t>
            </a:r>
            <a:br>
              <a:rPr lang="ru-RU" b="1" dirty="0" smtClean="0"/>
            </a:br>
            <a:r>
              <a:rPr lang="ru-RU" b="1" dirty="0" smtClean="0"/>
              <a:t>«Детский сад» с использованием кукол.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32546"/>
            <a:ext cx="3335221" cy="2501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45717"/>
            <a:ext cx="3635896" cy="272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38" y="4239090"/>
            <a:ext cx="3336371" cy="25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9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193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Логопедическое подгрупповое занятие с кинетическим песком</vt:lpstr>
      <vt:lpstr>Подгрупповое занятие по лексической теме «Дикие животные весной»</vt:lpstr>
      <vt:lpstr>Презентация PowerPoint</vt:lpstr>
      <vt:lpstr>Индивидуальное занятие у учителя-логопеда по автоматизации звука «Р» в словах </vt:lpstr>
      <vt:lpstr>Как мы готовились к юбилею нашего любимого младшего воспитателя Ковалевой Т.В. </vt:lpstr>
      <vt:lpstr>Презентация PowerPoint</vt:lpstr>
      <vt:lpstr>Осенняя сказка «Стрекоза и муравей»</vt:lpstr>
      <vt:lpstr>Презентация PowerPoint</vt:lpstr>
      <vt:lpstr>Сюжетно - ролевая игра  «Детский сад» с использованием кукол.</vt:lpstr>
      <vt:lpstr>Конкурс «Танцующий дельфин»</vt:lpstr>
      <vt:lpstr>Презентация PowerPoint</vt:lpstr>
      <vt:lpstr>Презентация PowerPoint</vt:lpstr>
      <vt:lpstr>Наши достижения</vt:lpstr>
      <vt:lpstr>Родительское собрание «Профилактика оптической дисграфии»  Провела учитель-логопед Худякова Е.М. 5 декабря.</vt:lpstr>
      <vt:lpstr>Конкурс «Снеговик»</vt:lpstr>
      <vt:lpstr>Консультацию для воспитателей с мастер-классом на тему: «Лэпбук – как средство развития психических процессов у детей дошкольного возраста» провела учитель-логопед Худякова Е.М. 21 декабря.</vt:lpstr>
      <vt:lpstr>Свой мастер-класс по изготовлению тряпочных развивающих книг представили гости из МДОУ «Детский сад №209 </vt:lpstr>
      <vt:lpstr>Новогодняя дискотека</vt:lpstr>
      <vt:lpstr>На пргулке</vt:lpstr>
      <vt:lpstr>Презентация PowerPoint</vt:lpstr>
      <vt:lpstr>Мечтай! Исследуй! Размышляй! Международный интеллектуальный  конкурс</vt:lpstr>
      <vt:lpstr>Участие во Всероссийском конкурсе : Лего-конструирование: «Машина-робот»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alex222</cp:lastModifiedBy>
  <cp:revision>70</cp:revision>
  <dcterms:created xsi:type="dcterms:W3CDTF">2015-10-01T17:52:12Z</dcterms:created>
  <dcterms:modified xsi:type="dcterms:W3CDTF">2017-02-20T18:21:18Z</dcterms:modified>
</cp:coreProperties>
</file>