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43" autoAdjust="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F6716-E3B0-48EE-B262-794F7F36044B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37377-3213-402D-A3F3-92DFBAEEF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089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37377-3213-402D-A3F3-92DFBAEEFFA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554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&#1055;&#1088;&#1077;&#1079;&#1077;&#1085;&#1090;&#1072;&#1094;&#1080;&#1103;%20%20&#1045;&#1083;&#1077;&#1085;&#1072;.pptx" TargetMode="External"/><Relationship Id="rId3" Type="http://schemas.openxmlformats.org/officeDocument/2006/relationships/hyperlink" Target="&#1055;&#1088;&#1080;&#1073;&#1083;&#1091;&#1076;&#1080;&#1085;&#1072;%20&#1045;.&#1042;.%20&#1050;&#1072;&#1082;&#1091;&#1102;%20&#1074;&#1086;&#1076;&#1091;%20&#1084;&#1086;&#1078;&#1085;&#1086;%20&#1087;&#1080;&#1090;&#1100;.doc" TargetMode="External"/><Relationship Id="rId7" Type="http://schemas.openxmlformats.org/officeDocument/2006/relationships/hyperlink" Target="&#1057;&#1072;&#1074;&#1086;&#1075;&#1080;&#1085;&#1072;%20&#1045;.&#1040;.%20&#1041;&#1077;&#1089;&#1077;&#1076;&#1072;%20&#1042;&#1086;&#1076;&#1086;&#1077;&#1084;&#1099;%20&#1080;%20&#1080;&#1093;%20&#1086;&#1073;&#1080;&#1090;&#1072;&#1090;&#1077;&#1083;&#1080;.docx" TargetMode="External"/><Relationship Id="rId2" Type="http://schemas.openxmlformats.org/officeDocument/2006/relationships/hyperlink" Target="&#1048;&#1089;&#1089;&#1083;&#1077;&#1076;&#1086;&#1074;&#1072;&#1090;&#1077;&#1083;&#1100;&#1089;&#1082;&#1072;&#1103;%20&#1076;&#1077;&#1103;&#1090;&#1077;&#1083;&#1100;&#1085;&#1086;&#1089;&#1090;&#1100;%20&#1047;&#1072;&#1095;&#1077;&#1084;%20&#1085;&#1091;&#1078;&#1085;&#1072;%20&#1074;&#1086;&#1076;&#1072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55;&#1088;&#1077;&#1079;&#1077;&#1085;&#1090;&#1072;&#1094;&#1080;&#1103;%20&#1050;&#1088;&#1091;&#1075;&#1086;&#1074;&#1086;&#1088;&#1086;&#1090;%20&#1074;&#1086;&#1076;&#1099;%20&#1074;%20&#1087;&#1088;&#1080;&#1088;&#1086;&#1076;&#1077;" TargetMode="External"/><Relationship Id="rId5" Type="http://schemas.openxmlformats.org/officeDocument/2006/relationships/hyperlink" Target="&#1041;&#1091;&#1082;&#1083;&#1077;&#1090;%20&#1076;&#1083;&#1103;%20&#1088;&#1086;&#1076;&#1080;&#1090;&#1077;&#1083;&#1077;&#1081;.doc" TargetMode="External"/><Relationship Id="rId10" Type="http://schemas.openxmlformats.org/officeDocument/2006/relationships/hyperlink" Target="&#1069;&#1082;&#1086;&#1083;&#1086;&#1075;&#1080;&#1095;&#1077;&#1089;&#1082;&#1080;&#1077;%20&#1089;&#1082;&#1072;&#1079;&#1082;&#1080;.docx" TargetMode="External"/><Relationship Id="rId4" Type="http://schemas.openxmlformats.org/officeDocument/2006/relationships/hyperlink" Target="&#1089;&#1083;&#1072;&#1081;&#1076;&#1099;%20&#1082;%20&#1090;&#1077;&#1082;&#1089;&#1090;&#1091;%20&#1055;&#1088;&#1080;&#1073;&#1083;&#1091;&#1076;&#1080;&#1085;&#1086;&#1081;%20&#1045;.&#1042;%20&#1050;&#1072;&#1082;&#1091;&#1102;%20&#1074;&#1086;&#1076;&#1091;%20&#1084;&#1086;&#1078;&#1085;&#1086;%20&#1087;&#1080;&#1090;&#1100;.pptx" TargetMode="External"/><Relationship Id="rId9" Type="http://schemas.openxmlformats.org/officeDocument/2006/relationships/hyperlink" Target="&#1060;&#1054;&#1058;&#1054;%20&#1042;&#1054;&#1044;&#1067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Проект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«Приключения </a:t>
            </a:r>
            <a:r>
              <a:rPr lang="ru-RU" dirty="0" err="1" smtClean="0"/>
              <a:t>Капитошки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431088" cy="2576728"/>
          </a:xfrm>
        </p:spPr>
        <p:txBody>
          <a:bodyPr>
            <a:normAutofit fontScale="85000" lnSpcReduction="20000"/>
          </a:bodyPr>
          <a:lstStyle/>
          <a:p>
            <a:pPr algn="ctr"/>
            <a:endParaRPr lang="ru-RU" sz="2000" dirty="0"/>
          </a:p>
          <a:p>
            <a:pPr algn="ctr"/>
            <a:endParaRPr lang="ru-RU" sz="2000" dirty="0" smtClean="0"/>
          </a:p>
          <a:p>
            <a:pPr algn="ctr"/>
            <a:r>
              <a:rPr lang="ru-RU" sz="14400" dirty="0" smtClean="0"/>
              <a:t>         </a:t>
            </a:r>
            <a:endParaRPr lang="ru-RU" sz="1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проекта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Вода- это жизнь. Человек неразумно относится к воде и загрязняет её. Загрязнение водоёмов опасно для всего живого. Каждый человек должен беречь воду!   </a:t>
            </a:r>
          </a:p>
          <a:p>
            <a:pPr marL="0" indent="0"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 реализации проекта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Неделя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Участники проекта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ru-RU" sz="4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4400" dirty="0" smtClean="0"/>
              <a:t>дети 4-5 лет</a:t>
            </a:r>
          </a:p>
          <a:p>
            <a:r>
              <a:rPr lang="ru-RU" sz="4400" dirty="0" smtClean="0"/>
              <a:t>родители</a:t>
            </a:r>
          </a:p>
          <a:p>
            <a:r>
              <a:rPr lang="ru-RU" sz="4400" dirty="0" smtClean="0"/>
              <a:t>педагоги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Планируемый результат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935480"/>
            <a:ext cx="7931224" cy="4013800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ru-RU" sz="3600" dirty="0" smtClean="0"/>
              <a:t>Дети имеют представления </a:t>
            </a:r>
            <a:r>
              <a:rPr lang="ru-RU" sz="3600" dirty="0"/>
              <a:t>о значении воды, её свойствах и состояниях, круговороте воды в природе, о видах водоёмов и их обитателях;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Дети применяют на практике навыки </a:t>
            </a:r>
            <a:r>
              <a:rPr lang="ru-RU" sz="3600" dirty="0"/>
              <a:t>бережного  отношения к использованию воды в быту;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Дети проявляют любознательность, активность, самостоятельность;</a:t>
            </a:r>
            <a:endParaRPr lang="ru-RU" sz="3600" dirty="0"/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Дети заинтересованно участвуют в исследовательской </a:t>
            </a:r>
            <a:r>
              <a:rPr lang="ru-RU" sz="3600" dirty="0"/>
              <a:t>деятельности;</a:t>
            </a:r>
          </a:p>
          <a:p>
            <a:pPr>
              <a:buNone/>
            </a:pPr>
            <a:r>
              <a:rPr lang="en-US" sz="3600" dirty="0" smtClean="0"/>
              <a:t>           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Основной этап</a:t>
            </a:r>
            <a:r>
              <a:rPr lang="en-US" dirty="0" smtClean="0"/>
              <a:t>: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073136"/>
              </p:ext>
            </p:extLst>
          </p:nvPr>
        </p:nvGraphicFramePr>
        <p:xfrm>
          <a:off x="467544" y="1052736"/>
          <a:ext cx="8229600" cy="5531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3528392"/>
                <a:gridCol w="3549080"/>
              </a:tblGrid>
              <a:tr h="763314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Мероприятия с</a:t>
                      </a:r>
                      <a:endParaRPr lang="en-US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детьми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Мероприятия с</a:t>
                      </a:r>
                    </a:p>
                    <a:p>
                      <a:r>
                        <a:rPr lang="ru-RU" sz="1400" dirty="0" smtClean="0"/>
                        <a:t>родителями</a:t>
                      </a:r>
                      <a:endParaRPr lang="en-US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7488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День 1</a:t>
                      </a:r>
                    </a:p>
                    <a:p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2"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hlinkClick r:id="rId2" action="ppaction://hlinkfile"/>
                        </a:rPr>
                        <a:t>Исследовательская</a:t>
                      </a:r>
                      <a:r>
                        <a:rPr lang="ru-RU" sz="1400" baseline="0" dirty="0" smtClean="0">
                          <a:hlinkClick r:id="rId2" action="ppaction://hlinkfile"/>
                        </a:rPr>
                        <a:t> деятельность</a:t>
                      </a:r>
                    </a:p>
                    <a:p>
                      <a:r>
                        <a:rPr lang="ru-RU" sz="1400" dirty="0" smtClean="0">
                          <a:hlinkClick r:id="rId2" action="ppaction://hlinkfile"/>
                        </a:rPr>
                        <a:t>«Зачем нужна вода?»</a:t>
                      </a:r>
                      <a:endParaRPr lang="ru-RU" sz="1400" dirty="0" smtClean="0"/>
                    </a:p>
                    <a:p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2"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Приглашение родителей к участию в </a:t>
                      </a:r>
                      <a:r>
                        <a:rPr lang="ru-RU" sz="1400" smtClean="0"/>
                        <a:t>проекте . Подбор </a:t>
                      </a:r>
                      <a:r>
                        <a:rPr lang="ru-RU" sz="1400" dirty="0" smtClean="0"/>
                        <a:t>картинок в электронном виде </a:t>
                      </a:r>
                      <a:r>
                        <a:rPr lang="ru-RU" sz="1400" smtClean="0"/>
                        <a:t>для плаката</a:t>
                      </a:r>
                      <a:endParaRPr lang="ru-RU" sz="1400" dirty="0"/>
                    </a:p>
                  </a:txBody>
                  <a:tcPr>
                    <a:solidFill>
                      <a:schemeClr val="bg2">
                        <a:alpha val="34000"/>
                      </a:schemeClr>
                    </a:solidFill>
                  </a:tcPr>
                </a:tc>
              </a:tr>
              <a:tr h="54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День 2</a:t>
                      </a:r>
                    </a:p>
                  </a:txBody>
                  <a:tcPr>
                    <a:solidFill>
                      <a:schemeClr val="bg2"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hlinkClick r:id="rId3" action="ppaction://hlinkfile"/>
                        </a:rPr>
                        <a:t>Образовательная ситуация «Какую воду можно пить?»</a:t>
                      </a:r>
                      <a:endParaRPr lang="ru-RU" sz="1400" dirty="0" smtClean="0"/>
                    </a:p>
                    <a:p>
                      <a:r>
                        <a:rPr lang="ru-RU" sz="1400" dirty="0" smtClean="0">
                          <a:hlinkClick r:id="rId4" action="ppaction://hlinkpres?slideindex=1&amp;slidetitle="/>
                        </a:rPr>
                        <a:t>Презентация</a:t>
                      </a:r>
                      <a:endParaRPr lang="ru-RU" sz="1400" dirty="0"/>
                    </a:p>
                  </a:txBody>
                  <a:tcPr>
                    <a:solidFill>
                      <a:schemeClr val="bg2"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hlinkClick r:id="rId5" action="ppaction://hlinkfile"/>
                        </a:rPr>
                        <a:t>Буклет для родителей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alpha val="34000"/>
                      </a:schemeClr>
                    </a:solidFill>
                  </a:tcPr>
                </a:tc>
              </a:tr>
              <a:tr h="5646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День 3</a:t>
                      </a:r>
                    </a:p>
                    <a:p>
                      <a:endParaRPr lang="ru-RU" sz="1400" dirty="0"/>
                    </a:p>
                  </a:txBody>
                  <a:tcPr>
                    <a:solidFill>
                      <a:schemeClr val="bg2"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hlinkClick r:id="rId6" action="ppaction://hlinkfile"/>
                        </a:rPr>
                        <a:t>Презентация «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hlinkClick r:id="rId6" action="ppaction://hlinkfile"/>
                        </a:rPr>
                        <a:t>К</a:t>
                      </a:r>
                      <a:r>
                        <a:rPr lang="ru-RU" sz="1400" dirty="0" smtClean="0">
                          <a:hlinkClick r:id="rId6" action="ppaction://hlinkfile"/>
                        </a:rPr>
                        <a:t>руговорот воды в природе»</a:t>
                      </a:r>
                      <a:endParaRPr lang="ru-RU" sz="1400" dirty="0" smtClean="0"/>
                    </a:p>
                  </a:txBody>
                  <a:tcPr>
                    <a:solidFill>
                      <a:schemeClr val="bg2"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bg2">
                        <a:alpha val="34000"/>
                      </a:schemeClr>
                    </a:solidFill>
                  </a:tcPr>
                </a:tc>
              </a:tr>
              <a:tr h="3839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День 4</a:t>
                      </a:r>
                    </a:p>
                    <a:p>
                      <a:endParaRPr lang="ru-RU" sz="1400" dirty="0"/>
                    </a:p>
                  </a:txBody>
                  <a:tcPr>
                    <a:solidFill>
                      <a:schemeClr val="bg2"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hlinkClick r:id="rId7" action="ppaction://hlinkfile"/>
                        </a:rPr>
                        <a:t>Беседа «Водоемы и их обитатели»</a:t>
                      </a:r>
                      <a:endParaRPr lang="ru-RU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hlinkClick r:id="rId8" action="ppaction://hlinkpres?slideindex=1&amp;slidetitle="/>
                        </a:rPr>
                        <a:t>Иллюстрации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 </a:t>
                      </a:r>
                      <a:r>
                        <a:rPr lang="ru-RU" sz="1400" dirty="0" smtClean="0">
                          <a:hlinkClick r:id="rId9" action="ppaction://hlinkfile"/>
                        </a:rPr>
                        <a:t>Подбор иллюстраций о воде</a:t>
                      </a:r>
                      <a:endParaRPr lang="ru-RU" sz="1400" dirty="0"/>
                    </a:p>
                  </a:txBody>
                  <a:tcPr>
                    <a:solidFill>
                      <a:schemeClr val="bg2">
                        <a:alpha val="34000"/>
                      </a:schemeClr>
                    </a:solidFill>
                  </a:tcPr>
                </a:tc>
              </a:tr>
              <a:tr h="5138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День 5</a:t>
                      </a:r>
                    </a:p>
                    <a:p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2"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hlinkClick r:id="rId10" action="ppaction://hlinkfile"/>
                        </a:rPr>
                        <a:t>Охрана воды. Чтение и обсуждение экологических сказок «Жила-была река»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hlinkClick r:id="rId10" action="ppaction://hlinkfile"/>
                        </a:rPr>
                        <a:t>«Как люди речку обидели»</a:t>
                      </a:r>
                      <a:endParaRPr lang="ru-RU" sz="1400" dirty="0" smtClean="0"/>
                    </a:p>
                  </a:txBody>
                  <a:tcPr>
                    <a:solidFill>
                      <a:schemeClr val="bg2"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Выставка рисунков «Живая вода»</a:t>
                      </a:r>
                      <a:endParaRPr lang="ru-RU" sz="1400" dirty="0"/>
                    </a:p>
                  </a:txBody>
                  <a:tcPr>
                    <a:solidFill>
                      <a:schemeClr val="bg2">
                        <a:alpha val="34000"/>
                      </a:schemeClr>
                    </a:solidFill>
                  </a:tcPr>
                </a:tc>
              </a:tr>
              <a:tr h="430447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alpha val="34000"/>
                      </a:schemeClr>
                    </a:solidFill>
                  </a:tcPr>
                </a:tc>
              </a:tr>
              <a:tr h="54068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bg2"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bg2">
                        <a:alpha val="34000"/>
                      </a:schemeClr>
                    </a:solidFill>
                  </a:tcPr>
                </a:tc>
              </a:tr>
              <a:tr h="5024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>
                    <a:solidFill>
                      <a:schemeClr val="bg2"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bg2"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bg2">
                        <a:alpha val="34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349</TotalTime>
  <Words>177</Words>
  <Application>Microsoft Office PowerPoint</Application>
  <PresentationFormat>Экран (4:3)</PresentationFormat>
  <Paragraphs>45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Проект:  «Приключения Капитошки»</vt:lpstr>
      <vt:lpstr>Актуальность проекта:</vt:lpstr>
      <vt:lpstr>Срок реализации проекта:</vt:lpstr>
      <vt:lpstr>Планируемый результат:</vt:lpstr>
      <vt:lpstr>Основной этап: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капля?</dc:title>
  <dc:creator>Фронтекс</dc:creator>
  <cp:lastModifiedBy>Igor-M54</cp:lastModifiedBy>
  <cp:revision>39</cp:revision>
  <dcterms:created xsi:type="dcterms:W3CDTF">2014-05-21T05:21:03Z</dcterms:created>
  <dcterms:modified xsi:type="dcterms:W3CDTF">2017-11-10T06:16:17Z</dcterms:modified>
</cp:coreProperties>
</file>