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342" r:id="rId4"/>
    <p:sldId id="335" r:id="rId5"/>
    <p:sldId id="336" r:id="rId6"/>
    <p:sldId id="337" r:id="rId7"/>
    <p:sldId id="339" r:id="rId8"/>
    <p:sldId id="33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4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2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4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9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9B32-3702-4AEB-8556-637ACE6835F2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7C78-82CF-4FC2-A77A-A73E690DF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0"/>
            <a:ext cx="797963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Сотрудничество с библиотекой им. В. В. Маяковского 10.02.17г</a:t>
            </a:r>
            <a:endParaRPr kumimoji="0" lang="ru-RU" alt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Тема: «В гости к книге»</a:t>
            </a:r>
            <a:endParaRPr kumimoji="0" lang="ru-RU" alt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5" name="Picture 1" descr="P20501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5391150" cy="4048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7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-99392"/>
            <a:ext cx="791986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– практикум: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«Разработка и реализация  индивидуальных маршрутов для одаренных воспитанников» (выступление) 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49" name="Picture 1" descr="P21201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86" y="3284984"/>
            <a:ext cx="4552950" cy="34194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36096" y="5904240"/>
            <a:ext cx="334065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Т.А.Шейдакова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3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212017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6"/>
          <a:stretch/>
        </p:blipFill>
        <p:spPr bwMode="auto">
          <a:xfrm>
            <a:off x="467544" y="2382068"/>
            <a:ext cx="3257550" cy="16042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2120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59" y="2067953"/>
            <a:ext cx="2808312" cy="21121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P2120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65548"/>
            <a:ext cx="3333750" cy="2505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183350"/>
            <a:ext cx="7848872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Спортивное развлечение «Юный спасатель»</a:t>
            </a:r>
            <a:r>
              <a:rPr kumimoji="0" lang="ru-RU" alt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Подготовили и провели 17 февраля</a:t>
            </a:r>
            <a:endParaRPr kumimoji="0" lang="ru-RU" altLang="ru-RU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924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24" y="4403304"/>
            <a:ext cx="25579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83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Шейдакова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039016"/>
            <a:ext cx="20662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831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Кожурова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Г.А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P21201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43" y="4233311"/>
            <a:ext cx="2645356" cy="19870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57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1471"/>
            <a:ext cx="2880320" cy="2160240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13" y="980728"/>
            <a:ext cx="3323861" cy="24928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3203848" cy="24028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7"/>
          <a:stretch/>
        </p:blipFill>
        <p:spPr>
          <a:xfrm>
            <a:off x="3984394" y="3645024"/>
            <a:ext cx="4463480" cy="26346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555776" y="116632"/>
            <a:ext cx="2209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 8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4144" y="6260226"/>
            <a:ext cx="421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Велина</a:t>
            </a:r>
            <a:r>
              <a:rPr lang="ru-RU" dirty="0" smtClean="0"/>
              <a:t> исполнила песню «Три желания»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6381328"/>
            <a:ext cx="267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Игра «собери солнышко»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708" y="3240510"/>
            <a:ext cx="333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«Просто мы маленькие звезды»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24013" y="3401237"/>
            <a:ext cx="305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Квинтет Соня, Настя и Ульяна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90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4"/>
          <a:stretch/>
        </p:blipFill>
        <p:spPr>
          <a:xfrm>
            <a:off x="107504" y="980728"/>
            <a:ext cx="3878560" cy="1944216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>
          <a:xfrm>
            <a:off x="5076056" y="971310"/>
            <a:ext cx="3635896" cy="23856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264362" cy="24482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8182" r="-4545" b="6060"/>
          <a:stretch/>
        </p:blipFill>
        <p:spPr>
          <a:xfrm>
            <a:off x="4655529" y="3861048"/>
            <a:ext cx="4308959" cy="24482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3068960"/>
            <a:ext cx="230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Песенка про бабушку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3424354"/>
            <a:ext cx="3626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Настя Николаева исполнила песню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5415" y="6165304"/>
            <a:ext cx="345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«Мы вам честно сказать хотим…»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5" y="6309320"/>
            <a:ext cx="34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Шапокляк пришла на праздник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5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2" r="10904"/>
          <a:stretch/>
        </p:blipFill>
        <p:spPr>
          <a:xfrm>
            <a:off x="3150935" y="3154722"/>
            <a:ext cx="3024336" cy="29417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t="29412"/>
          <a:stretch/>
        </p:blipFill>
        <p:spPr>
          <a:xfrm>
            <a:off x="6400040" y="3154722"/>
            <a:ext cx="2599944" cy="2794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9"/>
          <a:stretch/>
        </p:blipFill>
        <p:spPr>
          <a:xfrm>
            <a:off x="377280" y="924454"/>
            <a:ext cx="2787774" cy="2636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36" y="90872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Огромное спасибо нашим отзывчивым родителям за такие чудесные макеты, которые они смастерили в рамках </a:t>
            </a:r>
            <a:r>
              <a:rPr lang="ru-RU" dirty="0" smtClean="0"/>
              <a:t>сетевого проекта «Город Мастеров» -  «Профессии </a:t>
            </a:r>
            <a:r>
              <a:rPr lang="ru-RU" dirty="0" smtClean="0"/>
              <a:t>театра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077072"/>
            <a:ext cx="193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Семья Наприенко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72572" y="6243739"/>
            <a:ext cx="219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Федотычевых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90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играем в гримера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763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5864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Умные каникулы. Торжественное открытие.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8" t="40869" r="2018" b="4023"/>
          <a:stretch/>
        </p:blipFill>
        <p:spPr>
          <a:xfrm>
            <a:off x="1835696" y="1844824"/>
            <a:ext cx="5194036" cy="381642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0918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играем в гримера</vt:lpstr>
      <vt:lpstr>Умные каникулы. Торжественное открытие.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75</cp:revision>
  <dcterms:created xsi:type="dcterms:W3CDTF">2015-10-01T17:52:12Z</dcterms:created>
  <dcterms:modified xsi:type="dcterms:W3CDTF">2017-03-26T09:45:05Z</dcterms:modified>
</cp:coreProperties>
</file>