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6" r:id="rId4"/>
    <p:sldId id="258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83" r:id="rId14"/>
    <p:sldId id="282" r:id="rId15"/>
    <p:sldId id="281" r:id="rId16"/>
    <p:sldId id="280" r:id="rId17"/>
    <p:sldId id="278" r:id="rId18"/>
    <p:sldId id="277" r:id="rId19"/>
    <p:sldId id="279" r:id="rId20"/>
    <p:sldId id="284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98" autoAdjust="0"/>
  </p:normalViewPr>
  <p:slideViewPr>
    <p:cSldViewPr>
      <p:cViewPr varScale="1">
        <p:scale>
          <a:sx n="88" d="100"/>
          <a:sy n="88" d="100"/>
        </p:scale>
        <p:origin x="-96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moi\Desktop\319558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5722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8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98479">
            <a:off x="1095975" y="1265101"/>
            <a:ext cx="2990750" cy="4486124"/>
          </a:xfrm>
          <a:prstGeom prst="rect">
            <a:avLst/>
          </a:prstGeom>
        </p:spPr>
      </p:pic>
      <p:pic>
        <p:nvPicPr>
          <p:cNvPr id="6" name="Рисунок 5" descr="20170906_153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115865">
            <a:off x="4001765" y="1770317"/>
            <a:ext cx="4762501" cy="3571876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86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43462">
            <a:off x="1000100" y="571480"/>
            <a:ext cx="2857504" cy="4286256"/>
          </a:xfrm>
          <a:prstGeom prst="rect">
            <a:avLst/>
          </a:prstGeom>
        </p:spPr>
      </p:pic>
      <p:pic>
        <p:nvPicPr>
          <p:cNvPr id="4" name="Рисунок 3" descr="20170920_154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71634">
            <a:off x="3779421" y="2183614"/>
            <a:ext cx="4817544" cy="3613158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357166"/>
            <a:ext cx="58480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ПОЗНАВАТЕЛЬНЫЕ</a:t>
            </a:r>
          </a:p>
          <a:p>
            <a:pPr algn="ctr"/>
            <a:r>
              <a:rPr lang="ru-RU" sz="5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УГОЛКИ</a:t>
            </a:r>
            <a:endParaRPr lang="ru-RU" sz="54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 descr="IMG_8602.JPG"/>
          <p:cNvPicPr>
            <a:picLocks noChangeAspect="1"/>
          </p:cNvPicPr>
          <p:nvPr/>
        </p:nvPicPr>
        <p:blipFill>
          <a:blip r:embed="rId3" cstate="print"/>
          <a:srcRect l="22794" t="13235" r="26470"/>
          <a:stretch>
            <a:fillRect/>
          </a:stretch>
        </p:blipFill>
        <p:spPr>
          <a:xfrm>
            <a:off x="1214414" y="1214422"/>
            <a:ext cx="2071702" cy="5314305"/>
          </a:xfrm>
          <a:prstGeom prst="rect">
            <a:avLst/>
          </a:prstGeom>
        </p:spPr>
      </p:pic>
      <p:pic>
        <p:nvPicPr>
          <p:cNvPr id="7" name="Рисунок 6" descr="IMG_8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000240"/>
            <a:ext cx="3048005" cy="4572008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8603.JPG"/>
          <p:cNvPicPr>
            <a:picLocks noChangeAspect="1"/>
          </p:cNvPicPr>
          <p:nvPr/>
        </p:nvPicPr>
        <p:blipFill>
          <a:blip r:embed="rId3" cstate="print"/>
          <a:srcRect t="18557" r="27835" b="13402"/>
          <a:stretch>
            <a:fillRect/>
          </a:stretch>
        </p:blipFill>
        <p:spPr>
          <a:xfrm rot="975911">
            <a:off x="3727726" y="1154694"/>
            <a:ext cx="5105272" cy="3209028"/>
          </a:xfrm>
          <a:prstGeom prst="rect">
            <a:avLst/>
          </a:prstGeom>
        </p:spPr>
      </p:pic>
      <p:pic>
        <p:nvPicPr>
          <p:cNvPr id="4" name="Рисунок 3" descr="IMG_8604.JPG"/>
          <p:cNvPicPr>
            <a:picLocks noChangeAspect="1"/>
          </p:cNvPicPr>
          <p:nvPr/>
        </p:nvPicPr>
        <p:blipFill>
          <a:blip r:embed="rId4" cstate="print"/>
          <a:srcRect t="18750" r="26562"/>
          <a:stretch>
            <a:fillRect/>
          </a:stretch>
        </p:blipFill>
        <p:spPr>
          <a:xfrm rot="20890428">
            <a:off x="892510" y="856400"/>
            <a:ext cx="3357586" cy="5572116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308338">
            <a:off x="4417618" y="1049906"/>
            <a:ext cx="52149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голок </a:t>
            </a:r>
          </a:p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шахмат и шашек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 descr="IMG_8588.JPG"/>
          <p:cNvPicPr>
            <a:picLocks noChangeAspect="1"/>
          </p:cNvPicPr>
          <p:nvPr/>
        </p:nvPicPr>
        <p:blipFill>
          <a:blip r:embed="rId3" cstate="print"/>
          <a:srcRect l="10937" t="9375" r="6250"/>
          <a:stretch>
            <a:fillRect/>
          </a:stretch>
        </p:blipFill>
        <p:spPr>
          <a:xfrm>
            <a:off x="1071538" y="428604"/>
            <a:ext cx="3786214" cy="6215082"/>
          </a:xfrm>
          <a:prstGeom prst="rect">
            <a:avLst/>
          </a:prstGeom>
        </p:spPr>
      </p:pic>
      <p:pic>
        <p:nvPicPr>
          <p:cNvPr id="5" name="Рисунок 4" descr="Photoxpress_1013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643182"/>
            <a:ext cx="2640034" cy="1757163"/>
          </a:xfrm>
          <a:prstGeom prst="rect">
            <a:avLst/>
          </a:prstGeom>
        </p:spPr>
      </p:pic>
      <p:pic>
        <p:nvPicPr>
          <p:cNvPr id="6" name="Рисунок 5" descr="shashki-derevyannye-s-doskoj-zl09t153-500x500.jpg"/>
          <p:cNvPicPr>
            <a:picLocks noChangeAspect="1"/>
          </p:cNvPicPr>
          <p:nvPr/>
        </p:nvPicPr>
        <p:blipFill>
          <a:blip r:embed="rId5"/>
          <a:srcRect t="23000" b="20000"/>
          <a:stretch>
            <a:fillRect/>
          </a:stretch>
        </p:blipFill>
        <p:spPr>
          <a:xfrm>
            <a:off x="5715008" y="4357694"/>
            <a:ext cx="2833674" cy="1615205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9564342">
            <a:off x="-490848" y="710909"/>
            <a:ext cx="56424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голок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лего-мастер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 descr="IMG_8587.JPG"/>
          <p:cNvPicPr>
            <a:picLocks noChangeAspect="1"/>
          </p:cNvPicPr>
          <p:nvPr/>
        </p:nvPicPr>
        <p:blipFill>
          <a:blip r:embed="rId3" cstate="print"/>
          <a:srcRect l="5468" t="41797" r="8593"/>
          <a:stretch>
            <a:fillRect/>
          </a:stretch>
        </p:blipFill>
        <p:spPr>
          <a:xfrm>
            <a:off x="785786" y="2786058"/>
            <a:ext cx="8016399" cy="3619504"/>
          </a:xfrm>
          <a:prstGeom prst="rect">
            <a:avLst/>
          </a:prstGeom>
        </p:spPr>
      </p:pic>
      <p:pic>
        <p:nvPicPr>
          <p:cNvPr id="5" name="Рисунок 4" descr="lego-pile.jpg"/>
          <p:cNvPicPr>
            <a:picLocks noChangeAspect="1"/>
          </p:cNvPicPr>
          <p:nvPr/>
        </p:nvPicPr>
        <p:blipFill>
          <a:blip r:embed="rId4"/>
          <a:srcRect t="16194" b="8845"/>
          <a:stretch>
            <a:fillRect/>
          </a:stretch>
        </p:blipFill>
        <p:spPr>
          <a:xfrm rot="20899421">
            <a:off x="5439891" y="1408788"/>
            <a:ext cx="2738307" cy="1091052"/>
          </a:xfrm>
          <a:prstGeom prst="rect">
            <a:avLst/>
          </a:prstGeom>
        </p:spPr>
      </p:pic>
      <p:pic>
        <p:nvPicPr>
          <p:cNvPr id="6" name="Рисунок 5" descr="1329841655_series7pi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66256">
            <a:off x="4146705" y="569590"/>
            <a:ext cx="2787834" cy="1004625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20171004_082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31320" y="4070487"/>
            <a:ext cx="3128660" cy="2346495"/>
          </a:xfrm>
          <a:prstGeom prst="rect">
            <a:avLst/>
          </a:prstGeom>
        </p:spPr>
      </p:pic>
      <p:pic>
        <p:nvPicPr>
          <p:cNvPr id="3" name="Рисунок 2" descr="IMG_8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47158">
            <a:off x="370787" y="637932"/>
            <a:ext cx="5140655" cy="3427103"/>
          </a:xfrm>
          <a:prstGeom prst="rect">
            <a:avLst/>
          </a:prstGeom>
        </p:spPr>
      </p:pic>
      <p:pic>
        <p:nvPicPr>
          <p:cNvPr id="5" name="Рисунок 4" descr="20170920_154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317414">
            <a:off x="4679737" y="3787189"/>
            <a:ext cx="3177046" cy="2382785"/>
          </a:xfrm>
          <a:prstGeom prst="rect">
            <a:avLst/>
          </a:prstGeom>
        </p:spPr>
      </p:pic>
      <p:pic>
        <p:nvPicPr>
          <p:cNvPr id="4" name="Рисунок 3" descr="IMG_86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367270">
            <a:off x="5961523" y="538680"/>
            <a:ext cx="2400774" cy="3601160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0815046">
            <a:off x="303671" y="742821"/>
            <a:ext cx="6669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 вкусный завтрак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IMG_8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495087">
            <a:off x="5345425" y="3338425"/>
            <a:ext cx="3821901" cy="2547934"/>
          </a:xfrm>
          <a:prstGeom prst="rect">
            <a:avLst/>
          </a:prstGeom>
        </p:spPr>
      </p:pic>
      <p:pic>
        <p:nvPicPr>
          <p:cNvPr id="4" name="Рисунок 3" descr="IMG_8650.JPG"/>
          <p:cNvPicPr>
            <a:picLocks noChangeAspect="1"/>
          </p:cNvPicPr>
          <p:nvPr/>
        </p:nvPicPr>
        <p:blipFill>
          <a:blip r:embed="rId4" cstate="print"/>
          <a:srcRect t="8837" b="9694"/>
          <a:stretch>
            <a:fillRect/>
          </a:stretch>
        </p:blipFill>
        <p:spPr>
          <a:xfrm rot="20806362">
            <a:off x="791975" y="1776112"/>
            <a:ext cx="5973507" cy="3244370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8666.JPG"/>
          <p:cNvPicPr>
            <a:picLocks noChangeAspect="1"/>
          </p:cNvPicPr>
          <p:nvPr/>
        </p:nvPicPr>
        <p:blipFill>
          <a:blip r:embed="rId3" cstate="print"/>
          <a:srcRect l="8593" t="28906" r="7812" b="10156"/>
          <a:stretch>
            <a:fillRect/>
          </a:stretch>
        </p:blipFill>
        <p:spPr>
          <a:xfrm>
            <a:off x="785786" y="2143116"/>
            <a:ext cx="7643866" cy="37147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428604"/>
            <a:ext cx="592935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занятиях </a:t>
            </a:r>
          </a:p>
          <a:p>
            <a:pPr algn="ctr"/>
            <a:r>
              <a:rPr lang="ru-RU" sz="3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мы очень внимательно </a:t>
            </a:r>
          </a:p>
          <a:p>
            <a:pPr algn="ctr"/>
            <a:r>
              <a:rPr lang="ru-RU" sz="3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слушаем и всё запоминаем</a:t>
            </a:r>
            <a:endParaRPr lang="ru-RU" sz="3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_8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16941">
            <a:off x="462337" y="543209"/>
            <a:ext cx="4679157" cy="3119438"/>
          </a:xfrm>
          <a:prstGeom prst="rect">
            <a:avLst/>
          </a:prstGeom>
        </p:spPr>
      </p:pic>
      <p:pic>
        <p:nvPicPr>
          <p:cNvPr id="5" name="Рисунок 4" descr="IMG_86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74237">
            <a:off x="2203275" y="3300909"/>
            <a:ext cx="2286016" cy="3429024"/>
          </a:xfrm>
          <a:prstGeom prst="rect">
            <a:avLst/>
          </a:prstGeom>
        </p:spPr>
      </p:pic>
      <p:pic>
        <p:nvPicPr>
          <p:cNvPr id="6" name="Рисунок 5" descr="IMG_86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9782">
            <a:off x="5489532" y="312999"/>
            <a:ext cx="2428876" cy="3643314"/>
          </a:xfrm>
          <a:prstGeom prst="rect">
            <a:avLst/>
          </a:prstGeom>
        </p:spPr>
      </p:pic>
      <p:pic>
        <p:nvPicPr>
          <p:cNvPr id="3" name="Рисунок 2" descr="IMG_86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67701">
            <a:off x="4702095" y="3631483"/>
            <a:ext cx="4068111" cy="2712074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oi\Desktop\gruppa-zvezdochki-18-devi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802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IMG_8679.JPG"/>
          <p:cNvPicPr>
            <a:picLocks noChangeAspect="1"/>
          </p:cNvPicPr>
          <p:nvPr/>
        </p:nvPicPr>
        <p:blipFill>
          <a:blip r:embed="rId3" cstate="print"/>
          <a:srcRect t="29204"/>
          <a:stretch>
            <a:fillRect/>
          </a:stretch>
        </p:blipFill>
        <p:spPr>
          <a:xfrm rot="20834793">
            <a:off x="446201" y="1422119"/>
            <a:ext cx="4036215" cy="1904992"/>
          </a:xfrm>
          <a:prstGeom prst="rect">
            <a:avLst/>
          </a:prstGeom>
        </p:spPr>
      </p:pic>
      <p:pic>
        <p:nvPicPr>
          <p:cNvPr id="11" name="Рисунок 10" descr="IMG_8673.JPG"/>
          <p:cNvPicPr>
            <a:picLocks noChangeAspect="1"/>
          </p:cNvPicPr>
          <p:nvPr/>
        </p:nvPicPr>
        <p:blipFill>
          <a:blip r:embed="rId4" cstate="print"/>
          <a:srcRect t="13864" r="13597"/>
          <a:stretch>
            <a:fillRect/>
          </a:stretch>
        </p:blipFill>
        <p:spPr>
          <a:xfrm rot="20735840">
            <a:off x="5423156" y="3826296"/>
            <a:ext cx="3487391" cy="2317768"/>
          </a:xfrm>
          <a:prstGeom prst="rect">
            <a:avLst/>
          </a:prstGeom>
        </p:spPr>
      </p:pic>
      <p:pic>
        <p:nvPicPr>
          <p:cNvPr id="10" name="Рисунок 9" descr="IMG_8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401818">
            <a:off x="5792076" y="1310923"/>
            <a:ext cx="3071802" cy="2047868"/>
          </a:xfrm>
          <a:prstGeom prst="rect">
            <a:avLst/>
          </a:prstGeom>
        </p:spPr>
      </p:pic>
      <p:pic>
        <p:nvPicPr>
          <p:cNvPr id="12" name="Рисунок 11" descr="IMG_86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0166" y="3429000"/>
            <a:ext cx="3929058" cy="26193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71604" y="214290"/>
            <a:ext cx="604684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Наша весёлая прогулка</a:t>
            </a:r>
            <a:endParaRPr lang="ru-RU" sz="4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42852"/>
            <a:ext cx="6447150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 еще мы любим </a:t>
            </a:r>
          </a:p>
          <a:p>
            <a:pPr algn="ctr"/>
            <a:r>
              <a:rPr lang="ru-RU" sz="4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чтобы на нашем участке </a:t>
            </a:r>
          </a:p>
          <a:p>
            <a:pPr algn="ctr"/>
            <a:r>
              <a:rPr lang="ru-RU" sz="4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было чисто</a:t>
            </a:r>
            <a:endParaRPr lang="ru-RU" sz="4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 descr="IMG_8672.JPG"/>
          <p:cNvPicPr>
            <a:picLocks noChangeAspect="1"/>
          </p:cNvPicPr>
          <p:nvPr/>
        </p:nvPicPr>
        <p:blipFill>
          <a:blip r:embed="rId3" cstate="print"/>
          <a:srcRect l="22656" t="26562" r="11718"/>
          <a:stretch>
            <a:fillRect/>
          </a:stretch>
        </p:blipFill>
        <p:spPr>
          <a:xfrm>
            <a:off x="1643042" y="2214554"/>
            <a:ext cx="6000792" cy="4191008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714356"/>
            <a:ext cx="6047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нами работают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I:\презентация\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3881448" cy="3858159"/>
          </a:xfrm>
          <a:prstGeom prst="rect">
            <a:avLst/>
          </a:prstGeom>
          <a:noFill/>
        </p:spPr>
      </p:pic>
      <p:pic>
        <p:nvPicPr>
          <p:cNvPr id="1029" name="Picture 5" descr="I:\презентация\т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571612"/>
            <a:ext cx="3857652" cy="38345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728" y="535782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Шейдакова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Татьяна 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Александровна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2132" y="535782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Дидикова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Татьяна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Игоревна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357166"/>
            <a:ext cx="58741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нашей группе 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есть много 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тематических уголков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3" descr="I:\презентация\IMG_8589.JPG"/>
          <p:cNvPicPr>
            <a:picLocks noChangeAspect="1" noChangeArrowheads="1"/>
          </p:cNvPicPr>
          <p:nvPr/>
        </p:nvPicPr>
        <p:blipFill>
          <a:blip r:embed="rId3" cstate="print"/>
          <a:srcRect l="13229" t="11906" r="20625"/>
          <a:stretch>
            <a:fillRect/>
          </a:stretch>
        </p:blipFill>
        <p:spPr bwMode="auto">
          <a:xfrm>
            <a:off x="-17502342" y="-10501410"/>
            <a:ext cx="1785950" cy="1585686"/>
          </a:xfrm>
          <a:prstGeom prst="rect">
            <a:avLst/>
          </a:prstGeom>
          <a:noFill/>
        </p:spPr>
      </p:pic>
      <p:pic>
        <p:nvPicPr>
          <p:cNvPr id="9" name="Рисунок 8" descr="IMG_8590.JPG"/>
          <p:cNvPicPr>
            <a:picLocks noChangeAspect="1"/>
          </p:cNvPicPr>
          <p:nvPr/>
        </p:nvPicPr>
        <p:blipFill>
          <a:blip r:embed="rId4" cstate="print"/>
          <a:srcRect l="4698" r="8053" b="11409"/>
          <a:stretch>
            <a:fillRect/>
          </a:stretch>
        </p:blipFill>
        <p:spPr>
          <a:xfrm>
            <a:off x="500034" y="2214554"/>
            <a:ext cx="3286148" cy="2224470"/>
          </a:xfrm>
          <a:prstGeom prst="rect">
            <a:avLst/>
          </a:prstGeom>
        </p:spPr>
      </p:pic>
      <p:pic>
        <p:nvPicPr>
          <p:cNvPr id="10" name="Рисунок 9" descr="IMG_8591.JPG"/>
          <p:cNvPicPr>
            <a:picLocks noChangeAspect="1"/>
          </p:cNvPicPr>
          <p:nvPr/>
        </p:nvPicPr>
        <p:blipFill>
          <a:blip r:embed="rId5" cstate="print"/>
          <a:srcRect l="6250" t="16015" r="8593" b="8984"/>
          <a:stretch>
            <a:fillRect/>
          </a:stretch>
        </p:blipFill>
        <p:spPr>
          <a:xfrm>
            <a:off x="2714612" y="4357694"/>
            <a:ext cx="3643338" cy="2139207"/>
          </a:xfrm>
          <a:prstGeom prst="rect">
            <a:avLst/>
          </a:prstGeom>
        </p:spPr>
      </p:pic>
      <p:pic>
        <p:nvPicPr>
          <p:cNvPr id="11" name="Рисунок 10" descr="IMG_8592.JPG"/>
          <p:cNvPicPr>
            <a:picLocks noChangeAspect="1"/>
          </p:cNvPicPr>
          <p:nvPr/>
        </p:nvPicPr>
        <p:blipFill>
          <a:blip r:embed="rId6" cstate="print"/>
          <a:srcRect l="7031" t="16015" r="4687" b="7812"/>
          <a:stretch>
            <a:fillRect/>
          </a:stretch>
        </p:blipFill>
        <p:spPr>
          <a:xfrm>
            <a:off x="4929190" y="2214554"/>
            <a:ext cx="3725767" cy="2143140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8593.JPG"/>
          <p:cNvPicPr>
            <a:picLocks noChangeAspect="1"/>
          </p:cNvPicPr>
          <p:nvPr/>
        </p:nvPicPr>
        <p:blipFill>
          <a:blip r:embed="rId3" cstate="print"/>
          <a:srcRect l="9375" t="18359" r="3906" b="8984"/>
          <a:stretch>
            <a:fillRect/>
          </a:stretch>
        </p:blipFill>
        <p:spPr>
          <a:xfrm rot="21036559">
            <a:off x="676207" y="1017955"/>
            <a:ext cx="4532605" cy="2531726"/>
          </a:xfrm>
          <a:prstGeom prst="rect">
            <a:avLst/>
          </a:prstGeom>
        </p:spPr>
      </p:pic>
      <p:pic>
        <p:nvPicPr>
          <p:cNvPr id="4" name="Рисунок 3" descr="IMG_8594.JPG"/>
          <p:cNvPicPr>
            <a:picLocks noChangeAspect="1"/>
          </p:cNvPicPr>
          <p:nvPr/>
        </p:nvPicPr>
        <p:blipFill>
          <a:blip r:embed="rId4" cstate="print"/>
          <a:srcRect l="4687" r="4687" b="16015"/>
          <a:stretch>
            <a:fillRect/>
          </a:stretch>
        </p:blipFill>
        <p:spPr>
          <a:xfrm rot="21150113">
            <a:off x="1511459" y="3625408"/>
            <a:ext cx="4278323" cy="2643206"/>
          </a:xfrm>
          <a:prstGeom prst="rect">
            <a:avLst/>
          </a:prstGeom>
        </p:spPr>
      </p:pic>
      <p:pic>
        <p:nvPicPr>
          <p:cNvPr id="5" name="Рисунок 4" descr="IMG_8595.JPG"/>
          <p:cNvPicPr>
            <a:picLocks noChangeAspect="1"/>
          </p:cNvPicPr>
          <p:nvPr/>
        </p:nvPicPr>
        <p:blipFill>
          <a:blip r:embed="rId5" cstate="print"/>
          <a:srcRect l="2343" t="8984" r="12500" b="17187"/>
          <a:stretch>
            <a:fillRect/>
          </a:stretch>
        </p:blipFill>
        <p:spPr>
          <a:xfrm rot="1499523">
            <a:off x="4227787" y="1842217"/>
            <a:ext cx="4572032" cy="2642551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_85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7" y="1643050"/>
            <a:ext cx="6607983" cy="44053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395454">
            <a:off x="115849" y="1019737"/>
            <a:ext cx="6104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66"/>
                </a:solidFill>
              </a:rPr>
              <a:t>у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66"/>
                </a:solidFill>
                <a:effectLst/>
              </a:rPr>
              <a:t>голок для девочек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C0066"/>
              </a:solidFill>
              <a:effectLst/>
            </a:endParaRPr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8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27284">
            <a:off x="609773" y="783763"/>
            <a:ext cx="4144522" cy="2763015"/>
          </a:xfrm>
          <a:prstGeom prst="rect">
            <a:avLst/>
          </a:prstGeom>
        </p:spPr>
      </p:pic>
      <p:pic>
        <p:nvPicPr>
          <p:cNvPr id="4" name="Рисунок 3" descr="IMG_86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12210">
            <a:off x="2928926" y="3071810"/>
            <a:ext cx="2238374" cy="3357561"/>
          </a:xfrm>
          <a:prstGeom prst="rect">
            <a:avLst/>
          </a:prstGeom>
        </p:spPr>
      </p:pic>
      <p:pic>
        <p:nvPicPr>
          <p:cNvPr id="5" name="Рисунок 4" descr="IMG_86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78438">
            <a:off x="5576222" y="996956"/>
            <a:ext cx="2714628" cy="4071942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70920_154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291673">
            <a:off x="5623266" y="3076725"/>
            <a:ext cx="3626301" cy="2719726"/>
          </a:xfrm>
          <a:prstGeom prst="rect">
            <a:avLst/>
          </a:prstGeom>
        </p:spPr>
      </p:pic>
      <p:pic>
        <p:nvPicPr>
          <p:cNvPr id="5" name="Рисунок 4" descr="20170920_1545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079320">
            <a:off x="2718676" y="1388766"/>
            <a:ext cx="4190997" cy="3143248"/>
          </a:xfrm>
          <a:prstGeom prst="rect">
            <a:avLst/>
          </a:prstGeom>
        </p:spPr>
      </p:pic>
      <p:pic>
        <p:nvPicPr>
          <p:cNvPr id="4" name="Рисунок 3" descr="20170920_1544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319813">
            <a:off x="40445" y="926185"/>
            <a:ext cx="3619493" cy="2714620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i\Desktop\садик\группа звездочки\117333_fon-dlya-oformleniya-st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_8599.JPG"/>
          <p:cNvPicPr>
            <a:picLocks noChangeAspect="1"/>
          </p:cNvPicPr>
          <p:nvPr/>
        </p:nvPicPr>
        <p:blipFill>
          <a:blip r:embed="rId3" cstate="print"/>
          <a:srcRect t="32948"/>
          <a:stretch>
            <a:fillRect/>
          </a:stretch>
        </p:blipFill>
        <p:spPr>
          <a:xfrm>
            <a:off x="500035" y="1928802"/>
            <a:ext cx="7697596" cy="41434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581633">
            <a:off x="2188182" y="862380"/>
            <a:ext cx="6927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уголок для мальчиков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56</Words>
  <PresentationFormat>Экран (4:3)</PresentationFormat>
  <Paragraphs>25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moi</dc:creator>
  <cp:lastModifiedBy>moi</cp:lastModifiedBy>
  <cp:revision>12</cp:revision>
  <dcterms:created xsi:type="dcterms:W3CDTF">2017-10-20T07:03:03Z</dcterms:created>
  <dcterms:modified xsi:type="dcterms:W3CDTF">2017-10-20T09:03:17Z</dcterms:modified>
</cp:coreProperties>
</file>