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6"/>
  </p:notesMasterIdLst>
  <p:sldIdLst>
    <p:sldId id="256" r:id="rId2"/>
    <p:sldId id="259" r:id="rId3"/>
    <p:sldId id="260" r:id="rId4"/>
    <p:sldId id="293" r:id="rId5"/>
    <p:sldId id="294" r:id="rId6"/>
    <p:sldId id="261" r:id="rId7"/>
    <p:sldId id="295" r:id="rId8"/>
    <p:sldId id="263" r:id="rId9"/>
    <p:sldId id="264" r:id="rId10"/>
    <p:sldId id="265" r:id="rId11"/>
    <p:sldId id="284" r:id="rId12"/>
    <p:sldId id="266" r:id="rId13"/>
    <p:sldId id="296" r:id="rId14"/>
    <p:sldId id="297" r:id="rId15"/>
    <p:sldId id="262" r:id="rId16"/>
    <p:sldId id="298" r:id="rId17"/>
    <p:sldId id="299" r:id="rId18"/>
    <p:sldId id="304" r:id="rId19"/>
    <p:sldId id="305" r:id="rId20"/>
    <p:sldId id="268" r:id="rId21"/>
    <p:sldId id="272" r:id="rId22"/>
    <p:sldId id="310" r:id="rId23"/>
    <p:sldId id="306" r:id="rId24"/>
    <p:sldId id="287" r:id="rId25"/>
    <p:sldId id="286" r:id="rId26"/>
    <p:sldId id="307" r:id="rId27"/>
    <p:sldId id="308" r:id="rId28"/>
    <p:sldId id="309" r:id="rId29"/>
    <p:sldId id="312" r:id="rId30"/>
    <p:sldId id="313" r:id="rId31"/>
    <p:sldId id="314" r:id="rId32"/>
    <p:sldId id="315" r:id="rId33"/>
    <p:sldId id="270" r:id="rId34"/>
    <p:sldId id="25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0000FF"/>
    <a:srgbClr val="003300"/>
    <a:srgbClr val="CCCC00"/>
    <a:srgbClr val="339933"/>
    <a:srgbClr val="FF99CC"/>
    <a:srgbClr val="6600CC"/>
    <a:srgbClr val="FF00FF"/>
    <a:srgbClr val="FF66CC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3190" autoAdjust="0"/>
  </p:normalViewPr>
  <p:slideViewPr>
    <p:cSldViewPr>
      <p:cViewPr>
        <p:scale>
          <a:sx n="75" d="100"/>
          <a:sy n="75" d="100"/>
        </p:scale>
        <p:origin x="-1002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FA5EA1-D786-4A32-88F0-E18EE14024C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7458C8-681F-487C-B053-183C314B41B2}">
      <dgm:prSet phldrT="[Текст]" custT="1"/>
      <dgm:spPr>
        <a:solidFill>
          <a:schemeClr val="tx2">
            <a:lumMod val="20000"/>
            <a:lumOff val="80000"/>
          </a:schemeClr>
        </a:solidFill>
        <a:ln w="50800">
          <a:solidFill>
            <a:srgbClr val="000099"/>
          </a:solidFill>
        </a:ln>
      </dgm:spPr>
      <dgm:t>
        <a:bodyPr/>
        <a:lstStyle/>
        <a:p>
          <a:r>
            <a:rPr lang="ru-RU" sz="3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работа по профессиональному самоопределению</a:t>
          </a:r>
          <a:endParaRPr lang="ru-RU" sz="3600" dirty="0">
            <a:solidFill>
              <a:srgbClr val="000099"/>
            </a:solidFill>
          </a:endParaRPr>
        </a:p>
      </dgm:t>
    </dgm:pt>
    <dgm:pt modelId="{B505A2A4-BCA9-4053-ACDC-AB4400E53CB3}" type="parTrans" cxnId="{B2262532-293A-41B5-8E87-8D026D765F19}">
      <dgm:prSet/>
      <dgm:spPr/>
      <dgm:t>
        <a:bodyPr/>
        <a:lstStyle/>
        <a:p>
          <a:endParaRPr lang="ru-RU"/>
        </a:p>
      </dgm:t>
    </dgm:pt>
    <dgm:pt modelId="{CEE726AC-4A9E-4CA1-8867-19F5E5609F45}" type="sibTrans" cxnId="{B2262532-293A-41B5-8E87-8D026D765F19}">
      <dgm:prSet/>
      <dgm:spPr/>
      <dgm:t>
        <a:bodyPr/>
        <a:lstStyle/>
        <a:p>
          <a:endParaRPr lang="ru-RU"/>
        </a:p>
      </dgm:t>
    </dgm:pt>
    <dgm:pt modelId="{0B0460F5-5223-43ED-A024-5DE91B491E38}">
      <dgm:prSet phldrT="[Текст]"/>
      <dgm:spPr>
        <a:solidFill>
          <a:schemeClr val="accent1">
            <a:lumMod val="40000"/>
            <a:lumOff val="60000"/>
          </a:schemeClr>
        </a:solidFill>
        <a:ln w="50800">
          <a:solidFill>
            <a:srgbClr val="000099"/>
          </a:solidFill>
        </a:ln>
      </dgm:spPr>
      <dgm:t>
        <a:bodyPr/>
        <a:lstStyle/>
        <a:p>
          <a:r>
            <a: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совместная деятельность педагога с детьми</a:t>
          </a:r>
          <a:endParaRPr lang="ru-RU" dirty="0">
            <a:solidFill>
              <a:srgbClr val="000099"/>
            </a:solidFill>
          </a:endParaRPr>
        </a:p>
      </dgm:t>
    </dgm:pt>
    <dgm:pt modelId="{C6853D22-5737-4E8A-82CA-E04D17AC8753}" type="parTrans" cxnId="{889F3E1C-B9FB-4091-B0CA-B75B82AD0E05}">
      <dgm:prSet/>
      <dgm:spPr>
        <a:ln w="38100">
          <a:solidFill>
            <a:srgbClr val="000099"/>
          </a:solidFill>
        </a:ln>
      </dgm:spPr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3CF6DE49-4A1D-48D4-A2C4-3EC7E48531D9}" type="sibTrans" cxnId="{889F3E1C-B9FB-4091-B0CA-B75B82AD0E05}">
      <dgm:prSet/>
      <dgm:spPr/>
      <dgm:t>
        <a:bodyPr/>
        <a:lstStyle/>
        <a:p>
          <a:endParaRPr lang="ru-RU"/>
        </a:p>
      </dgm:t>
    </dgm:pt>
    <dgm:pt modelId="{24601716-133E-4176-8A38-A850B31D656E}">
      <dgm:prSet phldrT="[Текст]"/>
      <dgm:spPr>
        <a:solidFill>
          <a:schemeClr val="accent1">
            <a:lumMod val="40000"/>
            <a:lumOff val="60000"/>
          </a:schemeClr>
        </a:solidFill>
        <a:ln w="50800">
          <a:solidFill>
            <a:srgbClr val="000099"/>
          </a:solidFill>
        </a:ln>
      </dgm:spPr>
      <dgm:t>
        <a:bodyPr/>
        <a:lstStyle/>
        <a:p>
          <a:r>
            <a: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самостоятельная деятельность</a:t>
          </a:r>
          <a:endParaRPr lang="ru-RU" dirty="0">
            <a:solidFill>
              <a:srgbClr val="000099"/>
            </a:solidFill>
          </a:endParaRPr>
        </a:p>
      </dgm:t>
    </dgm:pt>
    <dgm:pt modelId="{CD8E4383-BE69-4873-A07D-9EEF9AF5132B}" type="parTrans" cxnId="{6BFDD503-DE1F-46EA-B58F-98A52F1D76DD}">
      <dgm:prSet/>
      <dgm:spPr>
        <a:ln w="38100"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D247922E-5344-44CC-AF5F-70F17412B645}" type="sibTrans" cxnId="{6BFDD503-DE1F-46EA-B58F-98A52F1D76DD}">
      <dgm:prSet/>
      <dgm:spPr/>
      <dgm:t>
        <a:bodyPr/>
        <a:lstStyle/>
        <a:p>
          <a:endParaRPr lang="ru-RU"/>
        </a:p>
      </dgm:t>
    </dgm:pt>
    <dgm:pt modelId="{4048167F-0AE3-4F2E-8445-48F93BD90610}">
      <dgm:prSet phldrT="[Текст]"/>
      <dgm:spPr>
        <a:solidFill>
          <a:schemeClr val="accent1">
            <a:lumMod val="40000"/>
            <a:lumOff val="60000"/>
          </a:schemeClr>
        </a:solidFill>
        <a:ln w="50800">
          <a:solidFill>
            <a:srgbClr val="000099"/>
          </a:solidFill>
        </a:ln>
      </dgm:spPr>
      <dgm:t>
        <a:bodyPr/>
        <a:lstStyle/>
        <a:p>
          <a:r>
            <a:rPr lang="ru-RU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познавательная, продуктивная игровая деятельность</a:t>
          </a:r>
          <a:endParaRPr lang="ru-RU" dirty="0">
            <a:solidFill>
              <a:srgbClr val="000099"/>
            </a:solidFill>
          </a:endParaRPr>
        </a:p>
      </dgm:t>
    </dgm:pt>
    <dgm:pt modelId="{DCE89915-41F4-4B3D-88AD-8761BAE47DA9}" type="parTrans" cxnId="{5550C457-EA98-4F4C-90B6-0B8B365441FE}">
      <dgm:prSet/>
      <dgm:spPr>
        <a:ln w="38100"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3C9018EF-4EBF-48C5-BFED-7AC4ECC1CE50}" type="sibTrans" cxnId="{5550C457-EA98-4F4C-90B6-0B8B365441FE}">
      <dgm:prSet/>
      <dgm:spPr/>
      <dgm:t>
        <a:bodyPr/>
        <a:lstStyle/>
        <a:p>
          <a:endParaRPr lang="ru-RU"/>
        </a:p>
      </dgm:t>
    </dgm:pt>
    <dgm:pt modelId="{0E93802C-7324-48F7-ABBF-CC627DE4D1AA}" type="pres">
      <dgm:prSet presAssocID="{86FA5EA1-D786-4A32-88F0-E18EE14024C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5BA0222-504E-4DBC-B6A2-199529C1278F}" type="pres">
      <dgm:prSet presAssocID="{F97458C8-681F-487C-B053-183C314B41B2}" presName="hierRoot1" presStyleCnt="0">
        <dgm:presLayoutVars>
          <dgm:hierBranch val="init"/>
        </dgm:presLayoutVars>
      </dgm:prSet>
      <dgm:spPr/>
    </dgm:pt>
    <dgm:pt modelId="{2F1AC241-F0B9-4653-BBFE-C21271E205F9}" type="pres">
      <dgm:prSet presAssocID="{F97458C8-681F-487C-B053-183C314B41B2}" presName="rootComposite1" presStyleCnt="0"/>
      <dgm:spPr/>
    </dgm:pt>
    <dgm:pt modelId="{84BEFD14-F0E2-4C17-AB9A-0D2EC3D0020B}" type="pres">
      <dgm:prSet presAssocID="{F97458C8-681F-487C-B053-183C314B41B2}" presName="rootText1" presStyleLbl="node0" presStyleIdx="0" presStyleCnt="1" custScaleX="169586" custScaleY="207292" custLinFactNeighborX="0" custLinFactNeighborY="-459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4FB062-560B-4477-80B1-6FB58E4EE53E}" type="pres">
      <dgm:prSet presAssocID="{F97458C8-681F-487C-B053-183C314B41B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85E54CF-9BFE-4191-9F57-7077BAA55907}" type="pres">
      <dgm:prSet presAssocID="{F97458C8-681F-487C-B053-183C314B41B2}" presName="hierChild2" presStyleCnt="0"/>
      <dgm:spPr/>
    </dgm:pt>
    <dgm:pt modelId="{5951AE7A-A58F-4443-8CA0-1AC41F5C6084}" type="pres">
      <dgm:prSet presAssocID="{C6853D22-5737-4E8A-82CA-E04D17AC8753}" presName="Name37" presStyleLbl="parChTrans1D2" presStyleIdx="0" presStyleCnt="3"/>
      <dgm:spPr/>
      <dgm:t>
        <a:bodyPr/>
        <a:lstStyle/>
        <a:p>
          <a:endParaRPr lang="ru-RU"/>
        </a:p>
      </dgm:t>
    </dgm:pt>
    <dgm:pt modelId="{2CD03689-5E98-46F8-A203-DC180F80C03E}" type="pres">
      <dgm:prSet presAssocID="{0B0460F5-5223-43ED-A024-5DE91B491E38}" presName="hierRoot2" presStyleCnt="0">
        <dgm:presLayoutVars>
          <dgm:hierBranch val="init"/>
        </dgm:presLayoutVars>
      </dgm:prSet>
      <dgm:spPr/>
    </dgm:pt>
    <dgm:pt modelId="{2013F8C3-DF7C-499D-9CD6-B56F9163A801}" type="pres">
      <dgm:prSet presAssocID="{0B0460F5-5223-43ED-A024-5DE91B491E38}" presName="rootComposite" presStyleCnt="0"/>
      <dgm:spPr/>
    </dgm:pt>
    <dgm:pt modelId="{3D9C149B-3CEE-47F4-A644-DA3C9C3008E1}" type="pres">
      <dgm:prSet presAssocID="{0B0460F5-5223-43ED-A024-5DE91B491E3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324204-9C3F-4939-9E6B-ED0792273FE9}" type="pres">
      <dgm:prSet presAssocID="{0B0460F5-5223-43ED-A024-5DE91B491E38}" presName="rootConnector" presStyleLbl="node2" presStyleIdx="0" presStyleCnt="3"/>
      <dgm:spPr/>
      <dgm:t>
        <a:bodyPr/>
        <a:lstStyle/>
        <a:p>
          <a:endParaRPr lang="ru-RU"/>
        </a:p>
      </dgm:t>
    </dgm:pt>
    <dgm:pt modelId="{6BF59B79-0393-4AE2-AD24-74CFFAB566A6}" type="pres">
      <dgm:prSet presAssocID="{0B0460F5-5223-43ED-A024-5DE91B491E38}" presName="hierChild4" presStyleCnt="0"/>
      <dgm:spPr/>
    </dgm:pt>
    <dgm:pt modelId="{BD2A7E16-408D-4864-9520-0B16E6EA00A7}" type="pres">
      <dgm:prSet presAssocID="{0B0460F5-5223-43ED-A024-5DE91B491E38}" presName="hierChild5" presStyleCnt="0"/>
      <dgm:spPr/>
    </dgm:pt>
    <dgm:pt modelId="{EBF20934-2598-48A9-9A59-C066C9B3D86C}" type="pres">
      <dgm:prSet presAssocID="{CD8E4383-BE69-4873-A07D-9EEF9AF5132B}" presName="Name37" presStyleLbl="parChTrans1D2" presStyleIdx="1" presStyleCnt="3"/>
      <dgm:spPr/>
      <dgm:t>
        <a:bodyPr/>
        <a:lstStyle/>
        <a:p>
          <a:endParaRPr lang="ru-RU"/>
        </a:p>
      </dgm:t>
    </dgm:pt>
    <dgm:pt modelId="{A3F55C4E-24A4-40CA-9DD2-2DC7EAAF4FC4}" type="pres">
      <dgm:prSet presAssocID="{24601716-133E-4176-8A38-A850B31D656E}" presName="hierRoot2" presStyleCnt="0">
        <dgm:presLayoutVars>
          <dgm:hierBranch val="init"/>
        </dgm:presLayoutVars>
      </dgm:prSet>
      <dgm:spPr/>
    </dgm:pt>
    <dgm:pt modelId="{ACBC48C4-F53D-4222-8DE6-FBA9EB0ABEE6}" type="pres">
      <dgm:prSet presAssocID="{24601716-133E-4176-8A38-A850B31D656E}" presName="rootComposite" presStyleCnt="0"/>
      <dgm:spPr/>
    </dgm:pt>
    <dgm:pt modelId="{31CA421D-2ADF-470A-B81B-D26890662EA6}" type="pres">
      <dgm:prSet presAssocID="{24601716-133E-4176-8A38-A850B31D656E}" presName="rootText" presStyleLbl="node2" presStyleIdx="1" presStyleCnt="3" custLinFactNeighborX="-301" custLinFactNeighborY="-8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76E21C-A0C5-4A40-96B3-9BF9E834F680}" type="pres">
      <dgm:prSet presAssocID="{24601716-133E-4176-8A38-A850B31D656E}" presName="rootConnector" presStyleLbl="node2" presStyleIdx="1" presStyleCnt="3"/>
      <dgm:spPr/>
      <dgm:t>
        <a:bodyPr/>
        <a:lstStyle/>
        <a:p>
          <a:endParaRPr lang="ru-RU"/>
        </a:p>
      </dgm:t>
    </dgm:pt>
    <dgm:pt modelId="{E66365D1-6472-42C8-9781-4B28B2619D3B}" type="pres">
      <dgm:prSet presAssocID="{24601716-133E-4176-8A38-A850B31D656E}" presName="hierChild4" presStyleCnt="0"/>
      <dgm:spPr/>
    </dgm:pt>
    <dgm:pt modelId="{18013D16-6DCB-4990-84EC-CB5F8323DF72}" type="pres">
      <dgm:prSet presAssocID="{24601716-133E-4176-8A38-A850B31D656E}" presName="hierChild5" presStyleCnt="0"/>
      <dgm:spPr/>
    </dgm:pt>
    <dgm:pt modelId="{22520B2A-AB9E-4763-AB03-2F1765670FFB}" type="pres">
      <dgm:prSet presAssocID="{DCE89915-41F4-4B3D-88AD-8761BAE47DA9}" presName="Name37" presStyleLbl="parChTrans1D2" presStyleIdx="2" presStyleCnt="3"/>
      <dgm:spPr/>
      <dgm:t>
        <a:bodyPr/>
        <a:lstStyle/>
        <a:p>
          <a:endParaRPr lang="ru-RU"/>
        </a:p>
      </dgm:t>
    </dgm:pt>
    <dgm:pt modelId="{DDE6D1B2-89C9-4220-9F62-6E3138EC1AD7}" type="pres">
      <dgm:prSet presAssocID="{4048167F-0AE3-4F2E-8445-48F93BD90610}" presName="hierRoot2" presStyleCnt="0">
        <dgm:presLayoutVars>
          <dgm:hierBranch val="init"/>
        </dgm:presLayoutVars>
      </dgm:prSet>
      <dgm:spPr/>
    </dgm:pt>
    <dgm:pt modelId="{571BE231-9E00-40E8-AAB8-ED221DE8D300}" type="pres">
      <dgm:prSet presAssocID="{4048167F-0AE3-4F2E-8445-48F93BD90610}" presName="rootComposite" presStyleCnt="0"/>
      <dgm:spPr/>
    </dgm:pt>
    <dgm:pt modelId="{FE124EE9-0153-4AF9-B82E-93C3AF900063}" type="pres">
      <dgm:prSet presAssocID="{4048167F-0AE3-4F2E-8445-48F93BD90610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2A6AA3-CA01-4230-AE6A-6D6AE7DAEF1E}" type="pres">
      <dgm:prSet presAssocID="{4048167F-0AE3-4F2E-8445-48F93BD90610}" presName="rootConnector" presStyleLbl="node2" presStyleIdx="2" presStyleCnt="3"/>
      <dgm:spPr/>
      <dgm:t>
        <a:bodyPr/>
        <a:lstStyle/>
        <a:p>
          <a:endParaRPr lang="ru-RU"/>
        </a:p>
      </dgm:t>
    </dgm:pt>
    <dgm:pt modelId="{45308284-B54D-4EDA-AE56-8210AE42E22D}" type="pres">
      <dgm:prSet presAssocID="{4048167F-0AE3-4F2E-8445-48F93BD90610}" presName="hierChild4" presStyleCnt="0"/>
      <dgm:spPr/>
    </dgm:pt>
    <dgm:pt modelId="{51E03946-08ED-42AD-B50B-C101C76F57DD}" type="pres">
      <dgm:prSet presAssocID="{4048167F-0AE3-4F2E-8445-48F93BD90610}" presName="hierChild5" presStyleCnt="0"/>
      <dgm:spPr/>
    </dgm:pt>
    <dgm:pt modelId="{F16D57F5-9356-48E5-B7CE-775CD15D4FD3}" type="pres">
      <dgm:prSet presAssocID="{F97458C8-681F-487C-B053-183C314B41B2}" presName="hierChild3" presStyleCnt="0"/>
      <dgm:spPr/>
    </dgm:pt>
  </dgm:ptLst>
  <dgm:cxnLst>
    <dgm:cxn modelId="{137D6180-12BD-4949-8F86-6D699F15BBB8}" type="presOf" srcId="{24601716-133E-4176-8A38-A850B31D656E}" destId="{F076E21C-A0C5-4A40-96B3-9BF9E834F680}" srcOrd="1" destOrd="0" presId="urn:microsoft.com/office/officeart/2005/8/layout/orgChart1"/>
    <dgm:cxn modelId="{315FA17B-FA6B-4C94-85C3-BD8D9088F41B}" type="presOf" srcId="{F97458C8-681F-487C-B053-183C314B41B2}" destId="{84BEFD14-F0E2-4C17-AB9A-0D2EC3D0020B}" srcOrd="0" destOrd="0" presId="urn:microsoft.com/office/officeart/2005/8/layout/orgChart1"/>
    <dgm:cxn modelId="{ACEEDE62-0E8E-42CD-9225-1DAEF7EFA9A0}" type="presOf" srcId="{DCE89915-41F4-4B3D-88AD-8761BAE47DA9}" destId="{22520B2A-AB9E-4763-AB03-2F1765670FFB}" srcOrd="0" destOrd="0" presId="urn:microsoft.com/office/officeart/2005/8/layout/orgChart1"/>
    <dgm:cxn modelId="{8755F0BD-374F-49ED-B0A3-A5CAF6036D68}" type="presOf" srcId="{86FA5EA1-D786-4A32-88F0-E18EE14024C9}" destId="{0E93802C-7324-48F7-ABBF-CC627DE4D1AA}" srcOrd="0" destOrd="0" presId="urn:microsoft.com/office/officeart/2005/8/layout/orgChart1"/>
    <dgm:cxn modelId="{5550C457-EA98-4F4C-90B6-0B8B365441FE}" srcId="{F97458C8-681F-487C-B053-183C314B41B2}" destId="{4048167F-0AE3-4F2E-8445-48F93BD90610}" srcOrd="2" destOrd="0" parTransId="{DCE89915-41F4-4B3D-88AD-8761BAE47DA9}" sibTransId="{3C9018EF-4EBF-48C5-BFED-7AC4ECC1CE50}"/>
    <dgm:cxn modelId="{8D6D3F57-AD32-47F0-92C4-98D441CEF84A}" type="presOf" srcId="{4048167F-0AE3-4F2E-8445-48F93BD90610}" destId="{FE124EE9-0153-4AF9-B82E-93C3AF900063}" srcOrd="0" destOrd="0" presId="urn:microsoft.com/office/officeart/2005/8/layout/orgChart1"/>
    <dgm:cxn modelId="{B2262532-293A-41B5-8E87-8D026D765F19}" srcId="{86FA5EA1-D786-4A32-88F0-E18EE14024C9}" destId="{F97458C8-681F-487C-B053-183C314B41B2}" srcOrd="0" destOrd="0" parTransId="{B505A2A4-BCA9-4053-ACDC-AB4400E53CB3}" sibTransId="{CEE726AC-4A9E-4CA1-8867-19F5E5609F45}"/>
    <dgm:cxn modelId="{83A1C9E5-6A87-41BC-BB9C-3C688FD975C9}" type="presOf" srcId="{C6853D22-5737-4E8A-82CA-E04D17AC8753}" destId="{5951AE7A-A58F-4443-8CA0-1AC41F5C6084}" srcOrd="0" destOrd="0" presId="urn:microsoft.com/office/officeart/2005/8/layout/orgChart1"/>
    <dgm:cxn modelId="{CA0CE37C-AFF1-456E-8EA6-DA40E98475E0}" type="presOf" srcId="{0B0460F5-5223-43ED-A024-5DE91B491E38}" destId="{29324204-9C3F-4939-9E6B-ED0792273FE9}" srcOrd="1" destOrd="0" presId="urn:microsoft.com/office/officeart/2005/8/layout/orgChart1"/>
    <dgm:cxn modelId="{CCC2DCAD-DF2B-4AB9-87C3-F512F271B55D}" type="presOf" srcId="{CD8E4383-BE69-4873-A07D-9EEF9AF5132B}" destId="{EBF20934-2598-48A9-9A59-C066C9B3D86C}" srcOrd="0" destOrd="0" presId="urn:microsoft.com/office/officeart/2005/8/layout/orgChart1"/>
    <dgm:cxn modelId="{889F3E1C-B9FB-4091-B0CA-B75B82AD0E05}" srcId="{F97458C8-681F-487C-B053-183C314B41B2}" destId="{0B0460F5-5223-43ED-A024-5DE91B491E38}" srcOrd="0" destOrd="0" parTransId="{C6853D22-5737-4E8A-82CA-E04D17AC8753}" sibTransId="{3CF6DE49-4A1D-48D4-A2C4-3EC7E48531D9}"/>
    <dgm:cxn modelId="{FFCFAA25-A86B-4D06-A1F3-066D5B5ED647}" type="presOf" srcId="{F97458C8-681F-487C-B053-183C314B41B2}" destId="{BB4FB062-560B-4477-80B1-6FB58E4EE53E}" srcOrd="1" destOrd="0" presId="urn:microsoft.com/office/officeart/2005/8/layout/orgChart1"/>
    <dgm:cxn modelId="{38955F0F-A17E-4539-B2D8-9F86F8AEC571}" type="presOf" srcId="{4048167F-0AE3-4F2E-8445-48F93BD90610}" destId="{AB2A6AA3-CA01-4230-AE6A-6D6AE7DAEF1E}" srcOrd="1" destOrd="0" presId="urn:microsoft.com/office/officeart/2005/8/layout/orgChart1"/>
    <dgm:cxn modelId="{6BFDD503-DE1F-46EA-B58F-98A52F1D76DD}" srcId="{F97458C8-681F-487C-B053-183C314B41B2}" destId="{24601716-133E-4176-8A38-A850B31D656E}" srcOrd="1" destOrd="0" parTransId="{CD8E4383-BE69-4873-A07D-9EEF9AF5132B}" sibTransId="{D247922E-5344-44CC-AF5F-70F17412B645}"/>
    <dgm:cxn modelId="{0CC60A9F-56A6-4ADB-A821-76450C079036}" type="presOf" srcId="{24601716-133E-4176-8A38-A850B31D656E}" destId="{31CA421D-2ADF-470A-B81B-D26890662EA6}" srcOrd="0" destOrd="0" presId="urn:microsoft.com/office/officeart/2005/8/layout/orgChart1"/>
    <dgm:cxn modelId="{0E979E1C-A341-40B6-A634-49100856495E}" type="presOf" srcId="{0B0460F5-5223-43ED-A024-5DE91B491E38}" destId="{3D9C149B-3CEE-47F4-A644-DA3C9C3008E1}" srcOrd="0" destOrd="0" presId="urn:microsoft.com/office/officeart/2005/8/layout/orgChart1"/>
    <dgm:cxn modelId="{2AEA210C-B28B-401E-9CF7-EB737C9A09D7}" type="presParOf" srcId="{0E93802C-7324-48F7-ABBF-CC627DE4D1AA}" destId="{95BA0222-504E-4DBC-B6A2-199529C1278F}" srcOrd="0" destOrd="0" presId="urn:microsoft.com/office/officeart/2005/8/layout/orgChart1"/>
    <dgm:cxn modelId="{055BE4EE-8AF7-448B-881C-1DFA314EF41F}" type="presParOf" srcId="{95BA0222-504E-4DBC-B6A2-199529C1278F}" destId="{2F1AC241-F0B9-4653-BBFE-C21271E205F9}" srcOrd="0" destOrd="0" presId="urn:microsoft.com/office/officeart/2005/8/layout/orgChart1"/>
    <dgm:cxn modelId="{D962ED5A-FAEF-4A44-A9B0-1DD679CB1233}" type="presParOf" srcId="{2F1AC241-F0B9-4653-BBFE-C21271E205F9}" destId="{84BEFD14-F0E2-4C17-AB9A-0D2EC3D0020B}" srcOrd="0" destOrd="0" presId="urn:microsoft.com/office/officeart/2005/8/layout/orgChart1"/>
    <dgm:cxn modelId="{C9C52D67-8985-4263-B616-3CA48549B18A}" type="presParOf" srcId="{2F1AC241-F0B9-4653-BBFE-C21271E205F9}" destId="{BB4FB062-560B-4477-80B1-6FB58E4EE53E}" srcOrd="1" destOrd="0" presId="urn:microsoft.com/office/officeart/2005/8/layout/orgChart1"/>
    <dgm:cxn modelId="{79DE697E-9C76-4474-96E1-42F184C682B3}" type="presParOf" srcId="{95BA0222-504E-4DBC-B6A2-199529C1278F}" destId="{785E54CF-9BFE-4191-9F57-7077BAA55907}" srcOrd="1" destOrd="0" presId="urn:microsoft.com/office/officeart/2005/8/layout/orgChart1"/>
    <dgm:cxn modelId="{6855979A-E468-4116-B0DC-42DA9AC85700}" type="presParOf" srcId="{785E54CF-9BFE-4191-9F57-7077BAA55907}" destId="{5951AE7A-A58F-4443-8CA0-1AC41F5C6084}" srcOrd="0" destOrd="0" presId="urn:microsoft.com/office/officeart/2005/8/layout/orgChart1"/>
    <dgm:cxn modelId="{798C8CCE-FC02-43B7-995A-C46A204C2F48}" type="presParOf" srcId="{785E54CF-9BFE-4191-9F57-7077BAA55907}" destId="{2CD03689-5E98-46F8-A203-DC180F80C03E}" srcOrd="1" destOrd="0" presId="urn:microsoft.com/office/officeart/2005/8/layout/orgChart1"/>
    <dgm:cxn modelId="{83190B8E-18DC-4F38-A426-13BDBA87E99E}" type="presParOf" srcId="{2CD03689-5E98-46F8-A203-DC180F80C03E}" destId="{2013F8C3-DF7C-499D-9CD6-B56F9163A801}" srcOrd="0" destOrd="0" presId="urn:microsoft.com/office/officeart/2005/8/layout/orgChart1"/>
    <dgm:cxn modelId="{E10844D7-5BEC-4622-9DED-7B19173B71C5}" type="presParOf" srcId="{2013F8C3-DF7C-499D-9CD6-B56F9163A801}" destId="{3D9C149B-3CEE-47F4-A644-DA3C9C3008E1}" srcOrd="0" destOrd="0" presId="urn:microsoft.com/office/officeart/2005/8/layout/orgChart1"/>
    <dgm:cxn modelId="{49D0A316-87FC-4EFF-83F1-6A5F6DAFB853}" type="presParOf" srcId="{2013F8C3-DF7C-499D-9CD6-B56F9163A801}" destId="{29324204-9C3F-4939-9E6B-ED0792273FE9}" srcOrd="1" destOrd="0" presId="urn:microsoft.com/office/officeart/2005/8/layout/orgChart1"/>
    <dgm:cxn modelId="{CC4EF4F4-FE08-4E83-AEC5-95D4274DCBB1}" type="presParOf" srcId="{2CD03689-5E98-46F8-A203-DC180F80C03E}" destId="{6BF59B79-0393-4AE2-AD24-74CFFAB566A6}" srcOrd="1" destOrd="0" presId="urn:microsoft.com/office/officeart/2005/8/layout/orgChart1"/>
    <dgm:cxn modelId="{8C434E53-BFC9-4A65-AB60-1F2822FDABFF}" type="presParOf" srcId="{2CD03689-5E98-46F8-A203-DC180F80C03E}" destId="{BD2A7E16-408D-4864-9520-0B16E6EA00A7}" srcOrd="2" destOrd="0" presId="urn:microsoft.com/office/officeart/2005/8/layout/orgChart1"/>
    <dgm:cxn modelId="{02211D3B-1731-4F44-BF75-D2487004CF70}" type="presParOf" srcId="{785E54CF-9BFE-4191-9F57-7077BAA55907}" destId="{EBF20934-2598-48A9-9A59-C066C9B3D86C}" srcOrd="2" destOrd="0" presId="urn:microsoft.com/office/officeart/2005/8/layout/orgChart1"/>
    <dgm:cxn modelId="{F745FF71-1113-409F-A879-73BAC7920E15}" type="presParOf" srcId="{785E54CF-9BFE-4191-9F57-7077BAA55907}" destId="{A3F55C4E-24A4-40CA-9DD2-2DC7EAAF4FC4}" srcOrd="3" destOrd="0" presId="urn:microsoft.com/office/officeart/2005/8/layout/orgChart1"/>
    <dgm:cxn modelId="{B03A8811-0BAC-40C4-9543-7AF9BD949419}" type="presParOf" srcId="{A3F55C4E-24A4-40CA-9DD2-2DC7EAAF4FC4}" destId="{ACBC48C4-F53D-4222-8DE6-FBA9EB0ABEE6}" srcOrd="0" destOrd="0" presId="urn:microsoft.com/office/officeart/2005/8/layout/orgChart1"/>
    <dgm:cxn modelId="{C21ABC0D-7559-4DD1-8D37-95F38AB99F49}" type="presParOf" srcId="{ACBC48C4-F53D-4222-8DE6-FBA9EB0ABEE6}" destId="{31CA421D-2ADF-470A-B81B-D26890662EA6}" srcOrd="0" destOrd="0" presId="urn:microsoft.com/office/officeart/2005/8/layout/orgChart1"/>
    <dgm:cxn modelId="{134B1A5A-EBB1-4EE8-A7E1-6966063A40E6}" type="presParOf" srcId="{ACBC48C4-F53D-4222-8DE6-FBA9EB0ABEE6}" destId="{F076E21C-A0C5-4A40-96B3-9BF9E834F680}" srcOrd="1" destOrd="0" presId="urn:microsoft.com/office/officeart/2005/8/layout/orgChart1"/>
    <dgm:cxn modelId="{AA162519-E305-42D6-85D6-8891AFDCE565}" type="presParOf" srcId="{A3F55C4E-24A4-40CA-9DD2-2DC7EAAF4FC4}" destId="{E66365D1-6472-42C8-9781-4B28B2619D3B}" srcOrd="1" destOrd="0" presId="urn:microsoft.com/office/officeart/2005/8/layout/orgChart1"/>
    <dgm:cxn modelId="{8E04FFB7-704B-453B-BDC7-1FCFE7F8D104}" type="presParOf" srcId="{A3F55C4E-24A4-40CA-9DD2-2DC7EAAF4FC4}" destId="{18013D16-6DCB-4990-84EC-CB5F8323DF72}" srcOrd="2" destOrd="0" presId="urn:microsoft.com/office/officeart/2005/8/layout/orgChart1"/>
    <dgm:cxn modelId="{A59CDCD4-5F62-4F2D-BF72-EF87802128F9}" type="presParOf" srcId="{785E54CF-9BFE-4191-9F57-7077BAA55907}" destId="{22520B2A-AB9E-4763-AB03-2F1765670FFB}" srcOrd="4" destOrd="0" presId="urn:microsoft.com/office/officeart/2005/8/layout/orgChart1"/>
    <dgm:cxn modelId="{B4D0F414-3C65-4962-865A-4C2AB64E499F}" type="presParOf" srcId="{785E54CF-9BFE-4191-9F57-7077BAA55907}" destId="{DDE6D1B2-89C9-4220-9F62-6E3138EC1AD7}" srcOrd="5" destOrd="0" presId="urn:microsoft.com/office/officeart/2005/8/layout/orgChart1"/>
    <dgm:cxn modelId="{11A01FB6-0169-49E2-99A2-3CC61946176B}" type="presParOf" srcId="{DDE6D1B2-89C9-4220-9F62-6E3138EC1AD7}" destId="{571BE231-9E00-40E8-AAB8-ED221DE8D300}" srcOrd="0" destOrd="0" presId="urn:microsoft.com/office/officeart/2005/8/layout/orgChart1"/>
    <dgm:cxn modelId="{1ABB2517-4BD0-4A35-A70E-2A7888450A68}" type="presParOf" srcId="{571BE231-9E00-40E8-AAB8-ED221DE8D300}" destId="{FE124EE9-0153-4AF9-B82E-93C3AF900063}" srcOrd="0" destOrd="0" presId="urn:microsoft.com/office/officeart/2005/8/layout/orgChart1"/>
    <dgm:cxn modelId="{8C3D706F-9809-409C-9E9E-5EF03156FDCB}" type="presParOf" srcId="{571BE231-9E00-40E8-AAB8-ED221DE8D300}" destId="{AB2A6AA3-CA01-4230-AE6A-6D6AE7DAEF1E}" srcOrd="1" destOrd="0" presId="urn:microsoft.com/office/officeart/2005/8/layout/orgChart1"/>
    <dgm:cxn modelId="{892D8DF6-4539-4EE7-9A5C-6DD3CD2AEA0F}" type="presParOf" srcId="{DDE6D1B2-89C9-4220-9F62-6E3138EC1AD7}" destId="{45308284-B54D-4EDA-AE56-8210AE42E22D}" srcOrd="1" destOrd="0" presId="urn:microsoft.com/office/officeart/2005/8/layout/orgChart1"/>
    <dgm:cxn modelId="{3ED39039-0350-46DB-B7C1-ED40013F0D44}" type="presParOf" srcId="{DDE6D1B2-89C9-4220-9F62-6E3138EC1AD7}" destId="{51E03946-08ED-42AD-B50B-C101C76F57DD}" srcOrd="2" destOrd="0" presId="urn:microsoft.com/office/officeart/2005/8/layout/orgChart1"/>
    <dgm:cxn modelId="{732F0F8F-189F-4578-AEE9-71076BAE49B6}" type="presParOf" srcId="{95BA0222-504E-4DBC-B6A2-199529C1278F}" destId="{F16D57F5-9356-48E5-B7CE-775CD15D4FD3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C17590-14C1-41B0-B461-D8FA22B7F935}" type="doc">
      <dgm:prSet loTypeId="urn:microsoft.com/office/officeart/2005/8/layout/funnel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818AF29-41D0-4F23-895D-402D46B680C7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Социальные</a:t>
          </a:r>
          <a:endParaRPr lang="ru-RU" sz="2000" b="1" dirty="0">
            <a:solidFill>
              <a:schemeClr val="tx1"/>
            </a:solidFill>
          </a:endParaRPr>
        </a:p>
      </dgm:t>
    </dgm:pt>
    <dgm:pt modelId="{1EB2FC94-1F3E-43D3-8C74-1FC88D4D1ECE}" type="parTrans" cxnId="{4FDAE2F5-E5C6-42A4-AC7C-E294CBBE129F}">
      <dgm:prSet/>
      <dgm:spPr/>
      <dgm:t>
        <a:bodyPr/>
        <a:lstStyle/>
        <a:p>
          <a:pPr algn="ctr"/>
          <a:endParaRPr lang="ru-RU"/>
        </a:p>
      </dgm:t>
    </dgm:pt>
    <dgm:pt modelId="{A2A26263-0FC7-41BF-8F48-B82566EE78C6}" type="sibTrans" cxnId="{4FDAE2F5-E5C6-42A4-AC7C-E294CBBE129F}">
      <dgm:prSet/>
      <dgm:spPr/>
      <dgm:t>
        <a:bodyPr/>
        <a:lstStyle/>
        <a:p>
          <a:pPr algn="ctr"/>
          <a:endParaRPr lang="ru-RU"/>
        </a:p>
      </dgm:t>
    </dgm:pt>
    <dgm:pt modelId="{8CA8E5F0-DE6A-4400-BB2B-EFECECD496F4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chemeClr val="tx1"/>
              </a:solidFill>
            </a:rPr>
            <a:t>Интеллектуальные </a:t>
          </a:r>
          <a:endParaRPr lang="ru-RU" sz="1800" b="1" dirty="0">
            <a:solidFill>
              <a:schemeClr val="tx1"/>
            </a:solidFill>
          </a:endParaRPr>
        </a:p>
      </dgm:t>
    </dgm:pt>
    <dgm:pt modelId="{14BCCBC5-AFBC-46AF-AE5A-FB5EEE659170}" type="parTrans" cxnId="{F0B04758-6B25-4007-9E80-2324B5813C6E}">
      <dgm:prSet/>
      <dgm:spPr/>
      <dgm:t>
        <a:bodyPr/>
        <a:lstStyle/>
        <a:p>
          <a:pPr algn="ctr"/>
          <a:endParaRPr lang="ru-RU"/>
        </a:p>
      </dgm:t>
    </dgm:pt>
    <dgm:pt modelId="{F27275BC-E92B-4552-A0C8-57EF68634D58}" type="sibTrans" cxnId="{F0B04758-6B25-4007-9E80-2324B5813C6E}">
      <dgm:prSet/>
      <dgm:spPr/>
      <dgm:t>
        <a:bodyPr/>
        <a:lstStyle/>
        <a:p>
          <a:pPr algn="ctr"/>
          <a:endParaRPr lang="ru-RU"/>
        </a:p>
      </dgm:t>
    </dgm:pt>
    <dgm:pt modelId="{EF77E462-9C95-44B2-80AC-E79B9E278554}">
      <dgm:prSet phldrT="[Текст]"/>
      <dgm:spPr/>
      <dgm:t>
        <a:bodyPr/>
        <a:lstStyle/>
        <a:p>
          <a:pPr algn="ctr"/>
          <a:r>
            <a:rPr lang="ru-RU" b="1" dirty="0" smtClean="0"/>
            <a:t>Информационные</a:t>
          </a:r>
          <a:endParaRPr lang="ru-RU" b="1" dirty="0"/>
        </a:p>
      </dgm:t>
    </dgm:pt>
    <dgm:pt modelId="{451226D4-9A57-4F2E-BDEE-58301B9B9AF5}" type="parTrans" cxnId="{EB5A81B7-D40F-4DA4-9800-6E67824039C1}">
      <dgm:prSet/>
      <dgm:spPr/>
      <dgm:t>
        <a:bodyPr/>
        <a:lstStyle/>
        <a:p>
          <a:pPr algn="ctr"/>
          <a:endParaRPr lang="ru-RU"/>
        </a:p>
      </dgm:t>
    </dgm:pt>
    <dgm:pt modelId="{7E1C0FA2-F28B-47EE-9D14-A40E33CE26A4}" type="sibTrans" cxnId="{EB5A81B7-D40F-4DA4-9800-6E67824039C1}">
      <dgm:prSet/>
      <dgm:spPr/>
      <dgm:t>
        <a:bodyPr/>
        <a:lstStyle/>
        <a:p>
          <a:pPr algn="ctr"/>
          <a:endParaRPr lang="ru-RU"/>
        </a:p>
      </dgm:t>
    </dgm:pt>
    <dgm:pt modelId="{A5C9A3B3-4A7F-42C0-ACBF-7BED52E757B2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</a:rPr>
            <a:t>Финансовые</a:t>
          </a:r>
          <a:endParaRPr lang="ru-RU" b="1" dirty="0">
            <a:solidFill>
              <a:schemeClr val="tx1"/>
            </a:solidFill>
          </a:endParaRPr>
        </a:p>
      </dgm:t>
    </dgm:pt>
    <dgm:pt modelId="{FAEE1498-45DA-4107-9B74-4AA2EED90CF0}" type="parTrans" cxnId="{A0CB3156-91B2-4593-A843-F2538C30B6DD}">
      <dgm:prSet/>
      <dgm:spPr/>
      <dgm:t>
        <a:bodyPr/>
        <a:lstStyle/>
        <a:p>
          <a:pPr algn="ctr"/>
          <a:endParaRPr lang="ru-RU"/>
        </a:p>
      </dgm:t>
    </dgm:pt>
    <dgm:pt modelId="{FFDA2555-2C2C-4D05-9090-EB334030C22C}" type="sibTrans" cxnId="{A0CB3156-91B2-4593-A843-F2538C30B6DD}">
      <dgm:prSet/>
      <dgm:spPr/>
      <dgm:t>
        <a:bodyPr/>
        <a:lstStyle/>
        <a:p>
          <a:pPr algn="ctr"/>
          <a:endParaRPr lang="ru-RU"/>
        </a:p>
      </dgm:t>
    </dgm:pt>
    <dgm:pt modelId="{DB5F073D-CF48-45E4-BCBA-72BFBCAAC6DE}" type="pres">
      <dgm:prSet presAssocID="{60C17590-14C1-41B0-B461-D8FA22B7F93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60328B-F3E4-49A1-8DE3-90C036C3B80A}" type="pres">
      <dgm:prSet presAssocID="{60C17590-14C1-41B0-B461-D8FA22B7F935}" presName="ellipse" presStyleLbl="trBgShp" presStyleIdx="0" presStyleCnt="1" custScaleX="54207" custScaleY="137673" custLinFactNeighborX="1909" custLinFactNeighborY="-53462"/>
      <dgm:spPr>
        <a:solidFill>
          <a:srgbClr val="FF0000">
            <a:alpha val="40000"/>
          </a:srgbClr>
        </a:solidFill>
      </dgm:spPr>
      <dgm:t>
        <a:bodyPr/>
        <a:lstStyle/>
        <a:p>
          <a:endParaRPr lang="ru-RU"/>
        </a:p>
      </dgm:t>
    </dgm:pt>
    <dgm:pt modelId="{2F06AD23-2E68-45DF-8EBE-3B4DD71441AA}" type="pres">
      <dgm:prSet presAssocID="{60C17590-14C1-41B0-B461-D8FA22B7F935}" presName="arrow1" presStyleLbl="fgShp" presStyleIdx="0" presStyleCnt="1"/>
      <dgm:spPr/>
    </dgm:pt>
    <dgm:pt modelId="{D8D6EA87-780D-4207-B058-C7CAD58556CF}" type="pres">
      <dgm:prSet presAssocID="{60C17590-14C1-41B0-B461-D8FA22B7F935}" presName="rectangle" presStyleLbl="revTx" presStyleIdx="0" presStyleCnt="1" custScaleX="72083" custScaleY="55455" custLinFactY="-200000" custLinFactNeighborX="5274" custLinFactNeighborY="-2401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4FD453-BF02-4F71-9651-FA25664677F4}" type="pres">
      <dgm:prSet presAssocID="{8CA8E5F0-DE6A-4400-BB2B-EFECECD496F4}" presName="item1" presStyleLbl="node1" presStyleIdx="0" presStyleCnt="3" custScaleX="150984" custScaleY="153677" custLinFactNeighborX="-8434" custLinFactNeighborY="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BC437E-8462-4426-999C-A0A577275A10}" type="pres">
      <dgm:prSet presAssocID="{A5C9A3B3-4A7F-42C0-ACBF-7BED52E757B2}" presName="item2" presStyleLbl="node1" presStyleIdx="1" presStyleCnt="3" custScaleX="181298" custScaleY="152353" custLinFactNeighborX="-78765" custLinFactNeighborY="-217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23955E-55F5-4137-A62E-97C591CB3A10}" type="pres">
      <dgm:prSet presAssocID="{EF77E462-9C95-44B2-80AC-E79B9E278554}" presName="item3" presStyleLbl="node1" presStyleIdx="2" presStyleCnt="3" custScaleX="155511" custScaleY="147470" custLinFactX="1219" custLinFactNeighborX="100000" custLinFactNeighborY="161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63E162-4ACF-47BD-A5E4-6191409104A9}" type="pres">
      <dgm:prSet presAssocID="{60C17590-14C1-41B0-B461-D8FA22B7F935}" presName="funnel" presStyleLbl="trAlignAcc1" presStyleIdx="0" presStyleCnt="1" custScaleX="170098" custScaleY="142857" custLinFactNeighborX="1309" custLinFactNeighborY="10417"/>
      <dgm:spPr>
        <a:solidFill>
          <a:schemeClr val="tx2">
            <a:lumMod val="40000"/>
            <a:lumOff val="60000"/>
            <a:alpha val="40000"/>
          </a:schemeClr>
        </a:solidFill>
        <a:ln w="19050">
          <a:solidFill>
            <a:srgbClr val="FFFF00"/>
          </a:solidFill>
        </a:ln>
      </dgm:spPr>
      <dgm:t>
        <a:bodyPr/>
        <a:lstStyle/>
        <a:p>
          <a:endParaRPr lang="ru-RU"/>
        </a:p>
      </dgm:t>
    </dgm:pt>
  </dgm:ptLst>
  <dgm:cxnLst>
    <dgm:cxn modelId="{4A7C404B-8822-4B51-99E6-75F7E66766EA}" type="presOf" srcId="{A5C9A3B3-4A7F-42C0-ACBF-7BED52E757B2}" destId="{B84FD453-BF02-4F71-9651-FA25664677F4}" srcOrd="0" destOrd="0" presId="urn:microsoft.com/office/officeart/2005/8/layout/funnel1"/>
    <dgm:cxn modelId="{9C526F4D-2629-4F18-805E-8A46FAD6C3D6}" type="presOf" srcId="{60C17590-14C1-41B0-B461-D8FA22B7F935}" destId="{DB5F073D-CF48-45E4-BCBA-72BFBCAAC6DE}" srcOrd="0" destOrd="0" presId="urn:microsoft.com/office/officeart/2005/8/layout/funnel1"/>
    <dgm:cxn modelId="{05BEBF44-3047-482E-B72E-1868316FF8EF}" type="presOf" srcId="{EF77E462-9C95-44B2-80AC-E79B9E278554}" destId="{D8D6EA87-780D-4207-B058-C7CAD58556CF}" srcOrd="0" destOrd="0" presId="urn:microsoft.com/office/officeart/2005/8/layout/funnel1"/>
    <dgm:cxn modelId="{4FDAE2F5-E5C6-42A4-AC7C-E294CBBE129F}" srcId="{60C17590-14C1-41B0-B461-D8FA22B7F935}" destId="{1818AF29-41D0-4F23-895D-402D46B680C7}" srcOrd="0" destOrd="0" parTransId="{1EB2FC94-1F3E-43D3-8C74-1FC88D4D1ECE}" sibTransId="{A2A26263-0FC7-41BF-8F48-B82566EE78C6}"/>
    <dgm:cxn modelId="{A0CB3156-91B2-4593-A843-F2538C30B6DD}" srcId="{60C17590-14C1-41B0-B461-D8FA22B7F935}" destId="{A5C9A3B3-4A7F-42C0-ACBF-7BED52E757B2}" srcOrd="2" destOrd="0" parTransId="{FAEE1498-45DA-4107-9B74-4AA2EED90CF0}" sibTransId="{FFDA2555-2C2C-4D05-9090-EB334030C22C}"/>
    <dgm:cxn modelId="{F0B04758-6B25-4007-9E80-2324B5813C6E}" srcId="{60C17590-14C1-41B0-B461-D8FA22B7F935}" destId="{8CA8E5F0-DE6A-4400-BB2B-EFECECD496F4}" srcOrd="1" destOrd="0" parTransId="{14BCCBC5-AFBC-46AF-AE5A-FB5EEE659170}" sibTransId="{F27275BC-E92B-4552-A0C8-57EF68634D58}"/>
    <dgm:cxn modelId="{A5BFBF38-6DA4-41C0-A86A-ABD0680631CE}" type="presOf" srcId="{8CA8E5F0-DE6A-4400-BB2B-EFECECD496F4}" destId="{57BC437E-8462-4426-999C-A0A577275A10}" srcOrd="0" destOrd="0" presId="urn:microsoft.com/office/officeart/2005/8/layout/funnel1"/>
    <dgm:cxn modelId="{5BDEB7D6-0C4F-42E8-A3F8-DCCA633CC205}" type="presOf" srcId="{1818AF29-41D0-4F23-895D-402D46B680C7}" destId="{C023955E-55F5-4137-A62E-97C591CB3A10}" srcOrd="0" destOrd="0" presId="urn:microsoft.com/office/officeart/2005/8/layout/funnel1"/>
    <dgm:cxn modelId="{EB5A81B7-D40F-4DA4-9800-6E67824039C1}" srcId="{60C17590-14C1-41B0-B461-D8FA22B7F935}" destId="{EF77E462-9C95-44B2-80AC-E79B9E278554}" srcOrd="3" destOrd="0" parTransId="{451226D4-9A57-4F2E-BDEE-58301B9B9AF5}" sibTransId="{7E1C0FA2-F28B-47EE-9D14-A40E33CE26A4}"/>
    <dgm:cxn modelId="{90962FFE-F243-4229-9B0B-EDC2D5D7F5DC}" type="presParOf" srcId="{DB5F073D-CF48-45E4-BCBA-72BFBCAAC6DE}" destId="{0860328B-F3E4-49A1-8DE3-90C036C3B80A}" srcOrd="0" destOrd="0" presId="urn:microsoft.com/office/officeart/2005/8/layout/funnel1"/>
    <dgm:cxn modelId="{B3945CD7-768D-458C-8A6E-1CD52D24F882}" type="presParOf" srcId="{DB5F073D-CF48-45E4-BCBA-72BFBCAAC6DE}" destId="{2F06AD23-2E68-45DF-8EBE-3B4DD71441AA}" srcOrd="1" destOrd="0" presId="urn:microsoft.com/office/officeart/2005/8/layout/funnel1"/>
    <dgm:cxn modelId="{CFC48BDF-E398-4C93-8985-F3E284559A4B}" type="presParOf" srcId="{DB5F073D-CF48-45E4-BCBA-72BFBCAAC6DE}" destId="{D8D6EA87-780D-4207-B058-C7CAD58556CF}" srcOrd="2" destOrd="0" presId="urn:microsoft.com/office/officeart/2005/8/layout/funnel1"/>
    <dgm:cxn modelId="{2DAD4819-73C8-4BA2-8152-AE38A983DDFF}" type="presParOf" srcId="{DB5F073D-CF48-45E4-BCBA-72BFBCAAC6DE}" destId="{B84FD453-BF02-4F71-9651-FA25664677F4}" srcOrd="3" destOrd="0" presId="urn:microsoft.com/office/officeart/2005/8/layout/funnel1"/>
    <dgm:cxn modelId="{2DBB9CF2-1057-45E2-B289-10C5B1BD6A24}" type="presParOf" srcId="{DB5F073D-CF48-45E4-BCBA-72BFBCAAC6DE}" destId="{57BC437E-8462-4426-999C-A0A577275A10}" srcOrd="4" destOrd="0" presId="urn:microsoft.com/office/officeart/2005/8/layout/funnel1"/>
    <dgm:cxn modelId="{6C955CFA-360B-4AE0-8804-C557F3C05F44}" type="presParOf" srcId="{DB5F073D-CF48-45E4-BCBA-72BFBCAAC6DE}" destId="{C023955E-55F5-4137-A62E-97C591CB3A10}" srcOrd="5" destOrd="0" presId="urn:microsoft.com/office/officeart/2005/8/layout/funnel1"/>
    <dgm:cxn modelId="{B0392607-2B22-4606-BC1C-BEE91C6FA938}" type="presParOf" srcId="{DB5F073D-CF48-45E4-BCBA-72BFBCAAC6DE}" destId="{5D63E162-4ACF-47BD-A5E4-6191409104A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263AEB-4542-4BB4-8CB2-695AE879771D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AF4A65-EF19-4D73-BB21-55EA0D748CF2}">
      <dgm:prSet phldrT="[Текст]" custT="1"/>
      <dgm:spPr>
        <a:solidFill>
          <a:schemeClr val="accent1">
            <a:lumMod val="40000"/>
            <a:lumOff val="60000"/>
          </a:schemeClr>
        </a:solidFill>
        <a:ln w="25400">
          <a:solidFill>
            <a:srgbClr val="000099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МДОУ «Детский сад №139»</a:t>
          </a:r>
          <a:endParaRPr lang="ru-RU" sz="24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935E1F-956A-480E-8D1E-83FA53F37DE2}" type="parTrans" cxnId="{F9BE6A6B-A23C-4A9E-8DE2-D4D708DBA366}">
      <dgm:prSet/>
      <dgm:spPr/>
      <dgm:t>
        <a:bodyPr/>
        <a:lstStyle/>
        <a:p>
          <a:endParaRPr lang="ru-RU"/>
        </a:p>
      </dgm:t>
    </dgm:pt>
    <dgm:pt modelId="{61FD9667-951E-4800-AFA5-B86ED35E30B8}" type="sibTrans" cxnId="{F9BE6A6B-A23C-4A9E-8DE2-D4D708DBA366}">
      <dgm:prSet/>
      <dgm:spPr/>
      <dgm:t>
        <a:bodyPr/>
        <a:lstStyle/>
        <a:p>
          <a:endParaRPr lang="ru-RU"/>
        </a:p>
      </dgm:t>
    </dgm:pt>
    <dgm:pt modelId="{A690272E-2E1D-4917-A7C4-BFAC8FCD1B3D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Интеллектуальные</a:t>
          </a:r>
          <a:endParaRPr lang="ru-RU" sz="16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F84BF9-CC14-451B-A495-98C7AAD89B3C}" type="parTrans" cxnId="{3EF7BD1F-1A65-4611-A27B-BBE216746DBA}">
      <dgm:prSet/>
      <dgm:spPr/>
      <dgm:t>
        <a:bodyPr/>
        <a:lstStyle/>
        <a:p>
          <a:endParaRPr lang="ru-RU"/>
        </a:p>
      </dgm:t>
    </dgm:pt>
    <dgm:pt modelId="{71554921-FEA5-4259-889D-DB9008C0364A}" type="sibTrans" cxnId="{3EF7BD1F-1A65-4611-A27B-BBE216746DBA}">
      <dgm:prSet/>
      <dgm:spPr/>
      <dgm:t>
        <a:bodyPr/>
        <a:lstStyle/>
        <a:p>
          <a:endParaRPr lang="ru-RU"/>
        </a:p>
      </dgm:t>
    </dgm:pt>
    <dgm:pt modelId="{8C980B0E-6D0D-44E7-9C05-EC7FF36A6634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МДОУ «Детский </a:t>
          </a:r>
          <a:r>
            <a: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сад №</a:t>
          </a:r>
          <a:r>
            <a: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140»</a:t>
          </a:r>
          <a:endParaRPr lang="ru-RU" sz="2400" dirty="0">
            <a:solidFill>
              <a:srgbClr val="000099"/>
            </a:solidFill>
          </a:endParaRPr>
        </a:p>
      </dgm:t>
    </dgm:pt>
    <dgm:pt modelId="{F095088B-50CC-436B-9E5B-1B0A01BDBE76}" type="parTrans" cxnId="{900BB4E8-B4AF-4F0C-8784-0B632A0943E7}">
      <dgm:prSet/>
      <dgm:spPr/>
      <dgm:t>
        <a:bodyPr/>
        <a:lstStyle/>
        <a:p>
          <a:endParaRPr lang="ru-RU"/>
        </a:p>
      </dgm:t>
    </dgm:pt>
    <dgm:pt modelId="{9F7130F8-23D0-465D-A99D-BB5F9BFE66E7}" type="sibTrans" cxnId="{900BB4E8-B4AF-4F0C-8784-0B632A0943E7}">
      <dgm:prSet/>
      <dgm:spPr/>
      <dgm:t>
        <a:bodyPr/>
        <a:lstStyle/>
        <a:p>
          <a:endParaRPr lang="ru-RU"/>
        </a:p>
      </dgm:t>
    </dgm:pt>
    <dgm:pt modelId="{0FA2D2F2-5ADE-45B9-869E-0AF9A65DF2BF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Интеллектуальные</a:t>
          </a:r>
          <a:endParaRPr lang="ru-RU" sz="1600" dirty="0">
            <a:solidFill>
              <a:srgbClr val="000099"/>
            </a:solidFill>
          </a:endParaRPr>
        </a:p>
      </dgm:t>
    </dgm:pt>
    <dgm:pt modelId="{F650FEC1-1042-428E-97D7-E645B4D0C8E4}" type="parTrans" cxnId="{27388DFF-1942-4F5A-84E7-8CA899E76BE2}">
      <dgm:prSet/>
      <dgm:spPr/>
      <dgm:t>
        <a:bodyPr/>
        <a:lstStyle/>
        <a:p>
          <a:endParaRPr lang="ru-RU"/>
        </a:p>
      </dgm:t>
    </dgm:pt>
    <dgm:pt modelId="{BFDA975B-62AC-4A72-9E14-063AB2350873}" type="sibTrans" cxnId="{27388DFF-1942-4F5A-84E7-8CA899E76BE2}">
      <dgm:prSet/>
      <dgm:spPr/>
      <dgm:t>
        <a:bodyPr/>
        <a:lstStyle/>
        <a:p>
          <a:endParaRPr lang="ru-RU"/>
        </a:p>
      </dgm:t>
    </dgm:pt>
    <dgm:pt modelId="{75C053BB-110B-41D1-BCAE-0EF0E2824308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МДОУ «Детский сад №142"</a:t>
          </a:r>
          <a:endParaRPr lang="ru-RU" sz="2400" dirty="0">
            <a:solidFill>
              <a:srgbClr val="000099"/>
            </a:solidFill>
          </a:endParaRPr>
        </a:p>
      </dgm:t>
    </dgm:pt>
    <dgm:pt modelId="{F87D56EF-2685-4A6C-BE56-4646920483AD}" type="parTrans" cxnId="{0C8F3535-4B22-49A5-BE43-50050D41C314}">
      <dgm:prSet/>
      <dgm:spPr/>
      <dgm:t>
        <a:bodyPr/>
        <a:lstStyle/>
        <a:p>
          <a:endParaRPr lang="ru-RU"/>
        </a:p>
      </dgm:t>
    </dgm:pt>
    <dgm:pt modelId="{7A767840-C20A-4DC1-9769-C05AD9F88BC3}" type="sibTrans" cxnId="{0C8F3535-4B22-49A5-BE43-50050D41C314}">
      <dgm:prSet/>
      <dgm:spPr/>
      <dgm:t>
        <a:bodyPr/>
        <a:lstStyle/>
        <a:p>
          <a:endParaRPr lang="ru-RU"/>
        </a:p>
      </dgm:t>
    </dgm:pt>
    <dgm:pt modelId="{E9A983D9-1AB1-473A-901B-4FA77B6ABFC2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Интеллектуальные</a:t>
          </a:r>
          <a:endParaRPr lang="ru-RU" sz="1600" dirty="0">
            <a:solidFill>
              <a:srgbClr val="000099"/>
            </a:solidFill>
          </a:endParaRPr>
        </a:p>
      </dgm:t>
    </dgm:pt>
    <dgm:pt modelId="{18527E1E-370E-437C-984E-CD354BD64681}" type="parTrans" cxnId="{672EEBDB-2914-4F5C-960F-DE09FC9375DA}">
      <dgm:prSet/>
      <dgm:spPr/>
      <dgm:t>
        <a:bodyPr/>
        <a:lstStyle/>
        <a:p>
          <a:endParaRPr lang="ru-RU"/>
        </a:p>
      </dgm:t>
    </dgm:pt>
    <dgm:pt modelId="{69C5464A-20B0-4CDA-AD60-99CBC69B8C18}" type="sibTrans" cxnId="{672EEBDB-2914-4F5C-960F-DE09FC9375DA}">
      <dgm:prSet/>
      <dgm:spPr/>
      <dgm:t>
        <a:bodyPr/>
        <a:lstStyle/>
        <a:p>
          <a:endParaRPr lang="ru-RU"/>
        </a:p>
      </dgm:t>
    </dgm:pt>
    <dgm:pt modelId="{43403806-9FE1-4E0D-9D89-899EB4686871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rgbClr val="000099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МДОУ «Детский сад №85»</a:t>
          </a:r>
          <a:endParaRPr lang="ru-RU" sz="2400" dirty="0">
            <a:solidFill>
              <a:srgbClr val="000099"/>
            </a:solidFill>
          </a:endParaRPr>
        </a:p>
      </dgm:t>
    </dgm:pt>
    <dgm:pt modelId="{B69CFECF-A564-406E-809B-FCCF0CBC5085}" type="parTrans" cxnId="{7F439458-9C95-4C4D-A0E7-EB739623DBAF}">
      <dgm:prSet/>
      <dgm:spPr/>
      <dgm:t>
        <a:bodyPr/>
        <a:lstStyle/>
        <a:p>
          <a:endParaRPr lang="ru-RU"/>
        </a:p>
      </dgm:t>
    </dgm:pt>
    <dgm:pt modelId="{7ACDE577-3883-40BC-A889-797621F1F3C8}" type="sibTrans" cxnId="{7F439458-9C95-4C4D-A0E7-EB739623DBAF}">
      <dgm:prSet/>
      <dgm:spPr/>
      <dgm:t>
        <a:bodyPr/>
        <a:lstStyle/>
        <a:p>
          <a:endParaRPr lang="ru-RU"/>
        </a:p>
      </dgm:t>
    </dgm:pt>
    <dgm:pt modelId="{C2E39CA8-18EB-4133-80FE-6FCA7EC76697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Интеллектуальные</a:t>
          </a:r>
          <a:endParaRPr lang="ru-RU" sz="1600" dirty="0">
            <a:solidFill>
              <a:srgbClr val="000099"/>
            </a:solidFill>
          </a:endParaRPr>
        </a:p>
      </dgm:t>
    </dgm:pt>
    <dgm:pt modelId="{B9761429-321C-4109-AF94-ECCA491CB026}" type="parTrans" cxnId="{359809F0-0470-43DB-ADA9-9E253E6D764C}">
      <dgm:prSet/>
      <dgm:spPr/>
      <dgm:t>
        <a:bodyPr/>
        <a:lstStyle/>
        <a:p>
          <a:endParaRPr lang="ru-RU"/>
        </a:p>
      </dgm:t>
    </dgm:pt>
    <dgm:pt modelId="{746D66D0-1EC8-4FD7-8C0C-88F61B845D65}" type="sibTrans" cxnId="{359809F0-0470-43DB-ADA9-9E253E6D764C}">
      <dgm:prSet/>
      <dgm:spPr/>
      <dgm:t>
        <a:bodyPr/>
        <a:lstStyle/>
        <a:p>
          <a:endParaRPr lang="ru-RU"/>
        </a:p>
      </dgm:t>
    </dgm:pt>
    <dgm:pt modelId="{F849496C-6CBF-43D8-8BEB-C278A0249087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Финансовые</a:t>
          </a:r>
          <a:endParaRPr lang="ru-RU" sz="16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10CAC742-67DE-45A2-B5E1-3FB51DCDE033}" type="parTrans" cxnId="{650DDD2F-2B81-4F13-982F-664AE1A7E9D5}">
      <dgm:prSet/>
      <dgm:spPr/>
      <dgm:t>
        <a:bodyPr/>
        <a:lstStyle/>
        <a:p>
          <a:endParaRPr lang="ru-RU"/>
        </a:p>
      </dgm:t>
    </dgm:pt>
    <dgm:pt modelId="{6581D508-7BC2-4792-B51C-364976550535}" type="sibTrans" cxnId="{650DDD2F-2B81-4F13-982F-664AE1A7E9D5}">
      <dgm:prSet/>
      <dgm:spPr/>
      <dgm:t>
        <a:bodyPr/>
        <a:lstStyle/>
        <a:p>
          <a:endParaRPr lang="ru-RU"/>
        </a:p>
      </dgm:t>
    </dgm:pt>
    <dgm:pt modelId="{0ADDB263-C06C-4D71-81D0-F561A364B32E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Информационные</a:t>
          </a:r>
          <a:endParaRPr lang="ru-RU" sz="16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FFC63A-A3E4-49B7-B989-C6781DD8D5A5}" type="parTrans" cxnId="{620C90F8-0B32-4D46-8F5C-6D54865A6C30}">
      <dgm:prSet/>
      <dgm:spPr/>
      <dgm:t>
        <a:bodyPr/>
        <a:lstStyle/>
        <a:p>
          <a:endParaRPr lang="ru-RU"/>
        </a:p>
      </dgm:t>
    </dgm:pt>
    <dgm:pt modelId="{028AE40A-15D4-4190-A63A-BB4FE91762DB}" type="sibTrans" cxnId="{620C90F8-0B32-4D46-8F5C-6D54865A6C30}">
      <dgm:prSet/>
      <dgm:spPr/>
      <dgm:t>
        <a:bodyPr/>
        <a:lstStyle/>
        <a:p>
          <a:endParaRPr lang="ru-RU"/>
        </a:p>
      </dgm:t>
    </dgm:pt>
    <dgm:pt modelId="{D3B59B44-ACEE-4D40-9248-EF6E74501E45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Социальные</a:t>
          </a:r>
          <a:endParaRPr lang="ru-RU" sz="16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9432F0-6EB9-4F02-AC43-F2CC486AB400}" type="parTrans" cxnId="{C1570EBD-0D79-401B-B293-B8A9E1ECDB6B}">
      <dgm:prSet/>
      <dgm:spPr/>
      <dgm:t>
        <a:bodyPr/>
        <a:lstStyle/>
        <a:p>
          <a:endParaRPr lang="ru-RU"/>
        </a:p>
      </dgm:t>
    </dgm:pt>
    <dgm:pt modelId="{5BC8A1A1-753A-4D1E-8139-313AC49334AF}" type="sibTrans" cxnId="{C1570EBD-0D79-401B-B293-B8A9E1ECDB6B}">
      <dgm:prSet/>
      <dgm:spPr/>
      <dgm:t>
        <a:bodyPr/>
        <a:lstStyle/>
        <a:p>
          <a:endParaRPr lang="ru-RU"/>
        </a:p>
      </dgm:t>
    </dgm:pt>
    <dgm:pt modelId="{833AB6EA-6F61-4A6B-AC85-D67DFC5FEA75}">
      <dgm:prSet custT="1"/>
      <dgm:spPr>
        <a:solidFill>
          <a:schemeClr val="accent1">
            <a:lumMod val="40000"/>
            <a:lumOff val="60000"/>
            <a:alpha val="9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1600" b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Финансовые</a:t>
          </a:r>
          <a:endParaRPr lang="ru-RU" sz="16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0B3F65-F9D0-403E-92EB-9BC8B3DDE5AE}" type="parTrans" cxnId="{D4568ABB-8831-4687-B25C-D6E26DF86CB8}">
      <dgm:prSet/>
      <dgm:spPr/>
      <dgm:t>
        <a:bodyPr/>
        <a:lstStyle/>
        <a:p>
          <a:endParaRPr lang="ru-RU"/>
        </a:p>
      </dgm:t>
    </dgm:pt>
    <dgm:pt modelId="{106DB9BE-88FE-4511-975E-EA89B9388AF7}" type="sibTrans" cxnId="{D4568ABB-8831-4687-B25C-D6E26DF86CB8}">
      <dgm:prSet/>
      <dgm:spPr/>
      <dgm:t>
        <a:bodyPr/>
        <a:lstStyle/>
        <a:p>
          <a:endParaRPr lang="ru-RU"/>
        </a:p>
      </dgm:t>
    </dgm:pt>
    <dgm:pt modelId="{51232041-2DD3-46AE-81BE-8EBF8EA84138}">
      <dgm:prSet custT="1"/>
      <dgm:spPr>
        <a:solidFill>
          <a:schemeClr val="accent1">
            <a:lumMod val="40000"/>
            <a:lumOff val="60000"/>
            <a:alpha val="9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Информационные</a:t>
          </a:r>
          <a:endParaRPr lang="ru-RU" sz="16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077157FB-9067-4D2E-B7AD-CD4ADC10EA77}" type="parTrans" cxnId="{CC0CDACE-52CA-4E12-A932-7E4564329709}">
      <dgm:prSet/>
      <dgm:spPr/>
      <dgm:t>
        <a:bodyPr/>
        <a:lstStyle/>
        <a:p>
          <a:endParaRPr lang="ru-RU"/>
        </a:p>
      </dgm:t>
    </dgm:pt>
    <dgm:pt modelId="{E3F9AB89-B169-4DD9-B4CF-1CE656776A0E}" type="sibTrans" cxnId="{CC0CDACE-52CA-4E12-A932-7E4564329709}">
      <dgm:prSet/>
      <dgm:spPr/>
      <dgm:t>
        <a:bodyPr/>
        <a:lstStyle/>
        <a:p>
          <a:endParaRPr lang="ru-RU"/>
        </a:p>
      </dgm:t>
    </dgm:pt>
    <dgm:pt modelId="{344F3A32-376E-4246-832E-C308730224DC}">
      <dgm:prSet custT="1"/>
      <dgm:spPr>
        <a:solidFill>
          <a:schemeClr val="accent1">
            <a:lumMod val="40000"/>
            <a:lumOff val="60000"/>
            <a:alpha val="9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Социальные</a:t>
          </a:r>
          <a:endParaRPr lang="ru-RU" sz="16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14B90242-8366-47B9-A0B1-6D8F5EFA5E11}" type="parTrans" cxnId="{3AAC0DA6-0622-4222-B50A-4EA96791B621}">
      <dgm:prSet/>
      <dgm:spPr/>
      <dgm:t>
        <a:bodyPr/>
        <a:lstStyle/>
        <a:p>
          <a:endParaRPr lang="ru-RU"/>
        </a:p>
      </dgm:t>
    </dgm:pt>
    <dgm:pt modelId="{EAC7A363-1706-4040-8E32-3B8A35357AFB}" type="sibTrans" cxnId="{3AAC0DA6-0622-4222-B50A-4EA96791B621}">
      <dgm:prSet/>
      <dgm:spPr/>
      <dgm:t>
        <a:bodyPr/>
        <a:lstStyle/>
        <a:p>
          <a:endParaRPr lang="ru-RU"/>
        </a:p>
      </dgm:t>
    </dgm:pt>
    <dgm:pt modelId="{08A69A9B-154D-4851-B03A-A95D39E47F69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Финансовые</a:t>
          </a:r>
          <a:endParaRPr lang="ru-RU" sz="16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5CE51969-F80A-4CB8-8E32-0202B56C7301}" type="parTrans" cxnId="{39AFAD92-C011-4A99-85E3-8AC1D845756A}">
      <dgm:prSet/>
      <dgm:spPr/>
      <dgm:t>
        <a:bodyPr/>
        <a:lstStyle/>
        <a:p>
          <a:endParaRPr lang="ru-RU"/>
        </a:p>
      </dgm:t>
    </dgm:pt>
    <dgm:pt modelId="{0D8C2DCC-B77B-4961-A793-35D9FEB70855}" type="sibTrans" cxnId="{39AFAD92-C011-4A99-85E3-8AC1D845756A}">
      <dgm:prSet/>
      <dgm:spPr/>
      <dgm:t>
        <a:bodyPr/>
        <a:lstStyle/>
        <a:p>
          <a:endParaRPr lang="ru-RU"/>
        </a:p>
      </dgm:t>
    </dgm:pt>
    <dgm:pt modelId="{E5C593EE-0BAA-4BA9-8E61-3E0F23135E8C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Информационные</a:t>
          </a:r>
          <a:endParaRPr lang="ru-RU" sz="16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B738DA-51E8-446C-874D-9E99D145D472}" type="parTrans" cxnId="{8AFB1412-CF09-4D07-8F16-501A175DA6D8}">
      <dgm:prSet/>
      <dgm:spPr/>
      <dgm:t>
        <a:bodyPr/>
        <a:lstStyle/>
        <a:p>
          <a:endParaRPr lang="ru-RU"/>
        </a:p>
      </dgm:t>
    </dgm:pt>
    <dgm:pt modelId="{FF74F6B1-D6C9-47B4-9130-4DAE2BF47793}" type="sibTrans" cxnId="{8AFB1412-CF09-4D07-8F16-501A175DA6D8}">
      <dgm:prSet/>
      <dgm:spPr/>
      <dgm:t>
        <a:bodyPr/>
        <a:lstStyle/>
        <a:p>
          <a:endParaRPr lang="ru-RU"/>
        </a:p>
      </dgm:t>
    </dgm:pt>
    <dgm:pt modelId="{BE43FBD2-AF2A-42C0-8F69-ECC764376E8A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Социальные</a:t>
          </a:r>
          <a:endParaRPr lang="ru-RU" sz="16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1B9DF0-77EA-4C5D-B954-25A596897A00}" type="parTrans" cxnId="{69776391-5AB7-478D-806F-1A46E264138E}">
      <dgm:prSet/>
      <dgm:spPr/>
      <dgm:t>
        <a:bodyPr/>
        <a:lstStyle/>
        <a:p>
          <a:endParaRPr lang="ru-RU"/>
        </a:p>
      </dgm:t>
    </dgm:pt>
    <dgm:pt modelId="{0E066D72-9A65-49DF-A4F5-4BAB63AA5446}" type="sibTrans" cxnId="{69776391-5AB7-478D-806F-1A46E264138E}">
      <dgm:prSet/>
      <dgm:spPr/>
      <dgm:t>
        <a:bodyPr/>
        <a:lstStyle/>
        <a:p>
          <a:endParaRPr lang="ru-RU"/>
        </a:p>
      </dgm:t>
    </dgm:pt>
    <dgm:pt modelId="{EC27DB7C-494E-44B4-9A04-3181602413FE}">
      <dgm:prSet custT="1"/>
      <dgm:spPr>
        <a:solidFill>
          <a:schemeClr val="accent1">
            <a:lumMod val="40000"/>
            <a:lumOff val="60000"/>
            <a:alpha val="9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Финансовые</a:t>
          </a:r>
          <a:endParaRPr lang="ru-RU" sz="16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06E540D6-00C8-434D-8B56-8EC1E1DEB595}" type="parTrans" cxnId="{30033E83-EA02-46D7-A900-AD8AF2EF1271}">
      <dgm:prSet/>
      <dgm:spPr/>
      <dgm:t>
        <a:bodyPr/>
        <a:lstStyle/>
        <a:p>
          <a:endParaRPr lang="ru-RU"/>
        </a:p>
      </dgm:t>
    </dgm:pt>
    <dgm:pt modelId="{E3B9639E-F890-42C2-ADA1-67A14CEAD43C}" type="sibTrans" cxnId="{30033E83-EA02-46D7-A900-AD8AF2EF1271}">
      <dgm:prSet/>
      <dgm:spPr/>
      <dgm:t>
        <a:bodyPr/>
        <a:lstStyle/>
        <a:p>
          <a:endParaRPr lang="ru-RU"/>
        </a:p>
      </dgm:t>
    </dgm:pt>
    <dgm:pt modelId="{7925B64A-8FD8-4940-B450-8442A6E6B827}">
      <dgm:prSet custT="1"/>
      <dgm:spPr>
        <a:solidFill>
          <a:schemeClr val="accent1">
            <a:lumMod val="40000"/>
            <a:lumOff val="60000"/>
            <a:alpha val="9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Информационные</a:t>
          </a:r>
          <a:endParaRPr lang="ru-RU" sz="16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77BFC0-3ACF-4105-9CDB-DD9CFB7E3D35}" type="parTrans" cxnId="{9FC7317F-C1F9-4687-8E97-96986D8A0FFE}">
      <dgm:prSet/>
      <dgm:spPr/>
      <dgm:t>
        <a:bodyPr/>
        <a:lstStyle/>
        <a:p>
          <a:endParaRPr lang="ru-RU"/>
        </a:p>
      </dgm:t>
    </dgm:pt>
    <dgm:pt modelId="{D1124876-0714-4B75-A635-F7E4797B0757}" type="sibTrans" cxnId="{9FC7317F-C1F9-4687-8E97-96986D8A0FFE}">
      <dgm:prSet/>
      <dgm:spPr/>
      <dgm:t>
        <a:bodyPr/>
        <a:lstStyle/>
        <a:p>
          <a:endParaRPr lang="ru-RU"/>
        </a:p>
      </dgm:t>
    </dgm:pt>
    <dgm:pt modelId="{9B5F8B10-2CBA-43FE-99CB-ADF82B5360E5}">
      <dgm:prSet custT="1"/>
      <dgm:spPr>
        <a:solidFill>
          <a:schemeClr val="accent1">
            <a:lumMod val="40000"/>
            <a:lumOff val="60000"/>
            <a:alpha val="9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Социальные</a:t>
          </a:r>
          <a:endParaRPr lang="ru-RU" sz="16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A943EC08-2E40-4A54-ACFE-CAF121A7FA8D}" type="parTrans" cxnId="{3DF8009B-1C2E-4C36-89B3-861F8E85149C}">
      <dgm:prSet/>
      <dgm:spPr/>
      <dgm:t>
        <a:bodyPr/>
        <a:lstStyle/>
        <a:p>
          <a:endParaRPr lang="ru-RU"/>
        </a:p>
      </dgm:t>
    </dgm:pt>
    <dgm:pt modelId="{2D49A6AD-76C3-4EEB-A957-E2E83E0933E8}" type="sibTrans" cxnId="{3DF8009B-1C2E-4C36-89B3-861F8E85149C}">
      <dgm:prSet/>
      <dgm:spPr/>
      <dgm:t>
        <a:bodyPr/>
        <a:lstStyle/>
        <a:p>
          <a:endParaRPr lang="ru-RU"/>
        </a:p>
      </dgm:t>
    </dgm:pt>
    <dgm:pt modelId="{52B98EB5-7198-438B-B89E-8650C218A0EC}" type="pres">
      <dgm:prSet presAssocID="{46263AEB-4542-4BB4-8CB2-695AE879771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86B5C2-6103-470C-B290-08FF7BAFE023}" type="pres">
      <dgm:prSet presAssocID="{46263AEB-4542-4BB4-8CB2-695AE879771D}" presName="children" presStyleCnt="0"/>
      <dgm:spPr/>
    </dgm:pt>
    <dgm:pt modelId="{319BACF2-1853-4B96-BCFD-F95B5425351D}" type="pres">
      <dgm:prSet presAssocID="{46263AEB-4542-4BB4-8CB2-695AE879771D}" presName="child1group" presStyleCnt="0"/>
      <dgm:spPr/>
    </dgm:pt>
    <dgm:pt modelId="{23B9674D-DB36-4D79-8754-D045B34DF54B}" type="pres">
      <dgm:prSet presAssocID="{46263AEB-4542-4BB4-8CB2-695AE879771D}" presName="child1" presStyleLbl="bgAcc1" presStyleIdx="0" presStyleCnt="4" custScaleX="122951"/>
      <dgm:spPr/>
      <dgm:t>
        <a:bodyPr/>
        <a:lstStyle/>
        <a:p>
          <a:endParaRPr lang="ru-RU"/>
        </a:p>
      </dgm:t>
    </dgm:pt>
    <dgm:pt modelId="{93B10AC6-0189-4FD2-AEE4-EF3F9E5DDAA4}" type="pres">
      <dgm:prSet presAssocID="{46263AEB-4542-4BB4-8CB2-695AE879771D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079EC5-0A14-4473-A626-B53CF1AF702F}" type="pres">
      <dgm:prSet presAssocID="{46263AEB-4542-4BB4-8CB2-695AE879771D}" presName="child2group" presStyleCnt="0"/>
      <dgm:spPr/>
    </dgm:pt>
    <dgm:pt modelId="{D9F8C2BD-7490-4298-B60F-15BF2BC9EC63}" type="pres">
      <dgm:prSet presAssocID="{46263AEB-4542-4BB4-8CB2-695AE879771D}" presName="child2" presStyleLbl="bgAcc1" presStyleIdx="1" presStyleCnt="4" custScaleX="119544"/>
      <dgm:spPr/>
      <dgm:t>
        <a:bodyPr/>
        <a:lstStyle/>
        <a:p>
          <a:endParaRPr lang="ru-RU"/>
        </a:p>
      </dgm:t>
    </dgm:pt>
    <dgm:pt modelId="{B0CF31B3-488F-4D0D-A0A3-2E29239F8529}" type="pres">
      <dgm:prSet presAssocID="{46263AEB-4542-4BB4-8CB2-695AE879771D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D00B3-3415-44B6-BAD9-82C865512C81}" type="pres">
      <dgm:prSet presAssocID="{46263AEB-4542-4BB4-8CB2-695AE879771D}" presName="child3group" presStyleCnt="0"/>
      <dgm:spPr/>
    </dgm:pt>
    <dgm:pt modelId="{4164BB6B-D5BA-414E-9958-30FA974FC09E}" type="pres">
      <dgm:prSet presAssocID="{46263AEB-4542-4BB4-8CB2-695AE879771D}" presName="child3" presStyleLbl="bgAcc1" presStyleIdx="2" presStyleCnt="4" custScaleX="120670"/>
      <dgm:spPr/>
      <dgm:t>
        <a:bodyPr/>
        <a:lstStyle/>
        <a:p>
          <a:endParaRPr lang="ru-RU"/>
        </a:p>
      </dgm:t>
    </dgm:pt>
    <dgm:pt modelId="{E0265C8E-7F18-460D-954C-5E15C665C0CD}" type="pres">
      <dgm:prSet presAssocID="{46263AEB-4542-4BB4-8CB2-695AE879771D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C6958-C032-411A-939A-74ECC50C435B}" type="pres">
      <dgm:prSet presAssocID="{46263AEB-4542-4BB4-8CB2-695AE879771D}" presName="child4group" presStyleCnt="0"/>
      <dgm:spPr/>
    </dgm:pt>
    <dgm:pt modelId="{8E194E0B-87C4-4D85-8208-0597952535F7}" type="pres">
      <dgm:prSet presAssocID="{46263AEB-4542-4BB4-8CB2-695AE879771D}" presName="child4" presStyleLbl="bgAcc1" presStyleIdx="3" presStyleCnt="4" custScaleX="137868" custLinFactNeighborX="2456" custLinFactNeighborY="-880"/>
      <dgm:spPr/>
      <dgm:t>
        <a:bodyPr/>
        <a:lstStyle/>
        <a:p>
          <a:endParaRPr lang="ru-RU"/>
        </a:p>
      </dgm:t>
    </dgm:pt>
    <dgm:pt modelId="{15528B13-2F98-410B-8AB2-9C89FE071003}" type="pres">
      <dgm:prSet presAssocID="{46263AEB-4542-4BB4-8CB2-695AE879771D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390243-50DD-46D2-8BC9-CBA7A3728678}" type="pres">
      <dgm:prSet presAssocID="{46263AEB-4542-4BB4-8CB2-695AE879771D}" presName="childPlaceholder" presStyleCnt="0"/>
      <dgm:spPr/>
    </dgm:pt>
    <dgm:pt modelId="{8F6550EC-2C16-4387-8D49-D7BF4A881C2C}" type="pres">
      <dgm:prSet presAssocID="{46263AEB-4542-4BB4-8CB2-695AE879771D}" presName="circle" presStyleCnt="0"/>
      <dgm:spPr/>
    </dgm:pt>
    <dgm:pt modelId="{C14A24EF-50BE-4FD5-A17D-F7D61ED5B4AB}" type="pres">
      <dgm:prSet presAssocID="{46263AEB-4542-4BB4-8CB2-695AE879771D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6AC3BF-CF6C-40F6-945D-0DD57F56BA85}" type="pres">
      <dgm:prSet presAssocID="{46263AEB-4542-4BB4-8CB2-695AE879771D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7A7E5C-8818-49BA-8104-34586DDA3F9A}" type="pres">
      <dgm:prSet presAssocID="{46263AEB-4542-4BB4-8CB2-695AE879771D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704933-35CE-4153-8015-2B603699DA20}" type="pres">
      <dgm:prSet presAssocID="{46263AEB-4542-4BB4-8CB2-695AE879771D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86BD41-078A-4B8B-98AD-3C3CBD62071E}" type="pres">
      <dgm:prSet presAssocID="{46263AEB-4542-4BB4-8CB2-695AE879771D}" presName="quadrantPlaceholder" presStyleCnt="0"/>
      <dgm:spPr/>
    </dgm:pt>
    <dgm:pt modelId="{5E3D91D7-021C-46AB-A832-49D539D449F2}" type="pres">
      <dgm:prSet presAssocID="{46263AEB-4542-4BB4-8CB2-695AE879771D}" presName="center1" presStyleLbl="fgShp" presStyleIdx="0" presStyleCnt="2"/>
      <dgm:spPr>
        <a:solidFill>
          <a:srgbClr val="000099"/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F1C8CA81-AABF-413B-8354-5E5DBCA1FD70}" type="pres">
      <dgm:prSet presAssocID="{46263AEB-4542-4BB4-8CB2-695AE879771D}" presName="center2" presStyleLbl="fgShp" presStyleIdx="1" presStyleCnt="2"/>
      <dgm:spPr>
        <a:solidFill>
          <a:srgbClr val="000099"/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</dgm:ptLst>
  <dgm:cxnLst>
    <dgm:cxn modelId="{75954CCE-DF0A-4387-95CB-B3D9B8100141}" type="presOf" srcId="{9B5F8B10-2CBA-43FE-99CB-ADF82B5360E5}" destId="{4164BB6B-D5BA-414E-9958-30FA974FC09E}" srcOrd="0" destOrd="3" presId="urn:microsoft.com/office/officeart/2005/8/layout/cycle4#1"/>
    <dgm:cxn modelId="{44F5002A-BF62-4F1A-A2B8-C13DEF5F5F2A}" type="presOf" srcId="{8C980B0E-6D0D-44E7-9C05-EC7FF36A6634}" destId="{616AC3BF-CF6C-40F6-945D-0DD57F56BA85}" srcOrd="0" destOrd="0" presId="urn:microsoft.com/office/officeart/2005/8/layout/cycle4#1"/>
    <dgm:cxn modelId="{39AFAD92-C011-4A99-85E3-8AC1D845756A}" srcId="{43403806-9FE1-4E0D-9D89-899EB4686871}" destId="{08A69A9B-154D-4851-B03A-A95D39E47F69}" srcOrd="1" destOrd="0" parTransId="{5CE51969-F80A-4CB8-8E32-0202B56C7301}" sibTransId="{0D8C2DCC-B77B-4961-A793-35D9FEB70855}"/>
    <dgm:cxn modelId="{528E55B3-7581-414E-B9BF-4C7BDE66472E}" type="presOf" srcId="{D3B59B44-ACEE-4D40-9248-EF6E74501E45}" destId="{93B10AC6-0189-4FD2-AEE4-EF3F9E5DDAA4}" srcOrd="1" destOrd="3" presId="urn:microsoft.com/office/officeart/2005/8/layout/cycle4#1"/>
    <dgm:cxn modelId="{3B4C8F42-3FD8-4B9F-80E0-CC36153B6CB1}" type="presOf" srcId="{A690272E-2E1D-4917-A7C4-BFAC8FCD1B3D}" destId="{23B9674D-DB36-4D79-8754-D045B34DF54B}" srcOrd="0" destOrd="0" presId="urn:microsoft.com/office/officeart/2005/8/layout/cycle4#1"/>
    <dgm:cxn modelId="{2BB92259-1703-4ACD-B7C2-C4568123A258}" type="presOf" srcId="{9B5F8B10-2CBA-43FE-99CB-ADF82B5360E5}" destId="{E0265C8E-7F18-460D-954C-5E15C665C0CD}" srcOrd="1" destOrd="3" presId="urn:microsoft.com/office/officeart/2005/8/layout/cycle4#1"/>
    <dgm:cxn modelId="{9ADE306E-7035-4CC1-BF1C-FDF9A23E32B3}" type="presOf" srcId="{E9A983D9-1AB1-473A-901B-4FA77B6ABFC2}" destId="{4164BB6B-D5BA-414E-9958-30FA974FC09E}" srcOrd="0" destOrd="0" presId="urn:microsoft.com/office/officeart/2005/8/layout/cycle4#1"/>
    <dgm:cxn modelId="{C1570EBD-0D79-401B-B293-B8A9E1ECDB6B}" srcId="{7DAF4A65-EF19-4D73-BB21-55EA0D748CF2}" destId="{D3B59B44-ACEE-4D40-9248-EF6E74501E45}" srcOrd="3" destOrd="0" parTransId="{139432F0-6EB9-4F02-AC43-F2CC486AB400}" sibTransId="{5BC8A1A1-753A-4D1E-8139-313AC49334AF}"/>
    <dgm:cxn modelId="{27388DFF-1942-4F5A-84E7-8CA899E76BE2}" srcId="{8C980B0E-6D0D-44E7-9C05-EC7FF36A6634}" destId="{0FA2D2F2-5ADE-45B9-869E-0AF9A65DF2BF}" srcOrd="0" destOrd="0" parTransId="{F650FEC1-1042-428E-97D7-E645B4D0C8E4}" sibTransId="{BFDA975B-62AC-4A72-9E14-063AB2350873}"/>
    <dgm:cxn modelId="{2D8DE09E-6005-4B79-9520-2883C8DA8F47}" type="presOf" srcId="{51232041-2DD3-46AE-81BE-8EBF8EA84138}" destId="{D9F8C2BD-7490-4298-B60F-15BF2BC9EC63}" srcOrd="0" destOrd="2" presId="urn:microsoft.com/office/officeart/2005/8/layout/cycle4#1"/>
    <dgm:cxn modelId="{672EEBDB-2914-4F5C-960F-DE09FC9375DA}" srcId="{75C053BB-110B-41D1-BCAE-0EF0E2824308}" destId="{E9A983D9-1AB1-473A-901B-4FA77B6ABFC2}" srcOrd="0" destOrd="0" parTransId="{18527E1E-370E-437C-984E-CD354BD64681}" sibTransId="{69C5464A-20B0-4CDA-AD60-99CBC69B8C18}"/>
    <dgm:cxn modelId="{5C5EEAD7-7698-468A-93EE-8F6B28227CFC}" type="presOf" srcId="{7DAF4A65-EF19-4D73-BB21-55EA0D748CF2}" destId="{C14A24EF-50BE-4FD5-A17D-F7D61ED5B4AB}" srcOrd="0" destOrd="0" presId="urn:microsoft.com/office/officeart/2005/8/layout/cycle4#1"/>
    <dgm:cxn modelId="{620C90F8-0B32-4D46-8F5C-6D54865A6C30}" srcId="{7DAF4A65-EF19-4D73-BB21-55EA0D748CF2}" destId="{0ADDB263-C06C-4D71-81D0-F561A364B32E}" srcOrd="2" destOrd="0" parTransId="{9DFFC63A-A3E4-49B7-B989-C6781DD8D5A5}" sibTransId="{028AE40A-15D4-4190-A63A-BB4FE91762DB}"/>
    <dgm:cxn modelId="{5AF9988F-68D7-439A-A4F8-AF556B8E3601}" type="presOf" srcId="{EC27DB7C-494E-44B4-9A04-3181602413FE}" destId="{4164BB6B-D5BA-414E-9958-30FA974FC09E}" srcOrd="0" destOrd="1" presId="urn:microsoft.com/office/officeart/2005/8/layout/cycle4#1"/>
    <dgm:cxn modelId="{650DDD2F-2B81-4F13-982F-664AE1A7E9D5}" srcId="{7DAF4A65-EF19-4D73-BB21-55EA0D748CF2}" destId="{F849496C-6CBF-43D8-8BEB-C278A0249087}" srcOrd="1" destOrd="0" parTransId="{10CAC742-67DE-45A2-B5E1-3FB51DCDE033}" sibTransId="{6581D508-7BC2-4792-B51C-364976550535}"/>
    <dgm:cxn modelId="{4F4DAC03-09E3-49D8-AC6D-745B441B8E73}" type="presOf" srcId="{0FA2D2F2-5ADE-45B9-869E-0AF9A65DF2BF}" destId="{D9F8C2BD-7490-4298-B60F-15BF2BC9EC63}" srcOrd="0" destOrd="0" presId="urn:microsoft.com/office/officeart/2005/8/layout/cycle4#1"/>
    <dgm:cxn modelId="{AE7C179A-B82E-40D9-B945-AD2D5EE6610D}" type="presOf" srcId="{C2E39CA8-18EB-4133-80FE-6FCA7EC76697}" destId="{15528B13-2F98-410B-8AB2-9C89FE071003}" srcOrd="1" destOrd="0" presId="urn:microsoft.com/office/officeart/2005/8/layout/cycle4#1"/>
    <dgm:cxn modelId="{44E8B449-EBF9-41F6-B7C8-FDE2A1CF857F}" type="presOf" srcId="{BE43FBD2-AF2A-42C0-8F69-ECC764376E8A}" destId="{15528B13-2F98-410B-8AB2-9C89FE071003}" srcOrd="1" destOrd="3" presId="urn:microsoft.com/office/officeart/2005/8/layout/cycle4#1"/>
    <dgm:cxn modelId="{8594CD67-D720-413B-A553-3A23EFBB57AC}" type="presOf" srcId="{7925B64A-8FD8-4940-B450-8442A6E6B827}" destId="{E0265C8E-7F18-460D-954C-5E15C665C0CD}" srcOrd="1" destOrd="2" presId="urn:microsoft.com/office/officeart/2005/8/layout/cycle4#1"/>
    <dgm:cxn modelId="{7F439458-9C95-4C4D-A0E7-EB739623DBAF}" srcId="{46263AEB-4542-4BB4-8CB2-695AE879771D}" destId="{43403806-9FE1-4E0D-9D89-899EB4686871}" srcOrd="3" destOrd="0" parTransId="{B69CFECF-A564-406E-809B-FCCF0CBC5085}" sibTransId="{7ACDE577-3883-40BC-A889-797621F1F3C8}"/>
    <dgm:cxn modelId="{359809F0-0470-43DB-ADA9-9E253E6D764C}" srcId="{43403806-9FE1-4E0D-9D89-899EB4686871}" destId="{C2E39CA8-18EB-4133-80FE-6FCA7EC76697}" srcOrd="0" destOrd="0" parTransId="{B9761429-321C-4109-AF94-ECCA491CB026}" sibTransId="{746D66D0-1EC8-4FD7-8C0C-88F61B845D65}"/>
    <dgm:cxn modelId="{3DF8009B-1C2E-4C36-89B3-861F8E85149C}" srcId="{75C053BB-110B-41D1-BCAE-0EF0E2824308}" destId="{9B5F8B10-2CBA-43FE-99CB-ADF82B5360E5}" srcOrd="3" destOrd="0" parTransId="{A943EC08-2E40-4A54-ACFE-CAF121A7FA8D}" sibTransId="{2D49A6AD-76C3-4EEB-A957-E2E83E0933E8}"/>
    <dgm:cxn modelId="{0E865DB0-B941-4DE0-8CB9-958AE75E4C35}" type="presOf" srcId="{08A69A9B-154D-4851-B03A-A95D39E47F69}" destId="{15528B13-2F98-410B-8AB2-9C89FE071003}" srcOrd="1" destOrd="1" presId="urn:microsoft.com/office/officeart/2005/8/layout/cycle4#1"/>
    <dgm:cxn modelId="{1ABE7270-0DF0-4CC4-BFA4-CD6C8F735779}" type="presOf" srcId="{7925B64A-8FD8-4940-B450-8442A6E6B827}" destId="{4164BB6B-D5BA-414E-9958-30FA974FC09E}" srcOrd="0" destOrd="2" presId="urn:microsoft.com/office/officeart/2005/8/layout/cycle4#1"/>
    <dgm:cxn modelId="{5E33B895-C33E-41B5-93DB-82E4E1A9133E}" type="presOf" srcId="{0ADDB263-C06C-4D71-81D0-F561A364B32E}" destId="{23B9674D-DB36-4D79-8754-D045B34DF54B}" srcOrd="0" destOrd="2" presId="urn:microsoft.com/office/officeart/2005/8/layout/cycle4#1"/>
    <dgm:cxn modelId="{1F8E8294-FDCD-4609-82C1-F43C48EEE8EB}" type="presOf" srcId="{08A69A9B-154D-4851-B03A-A95D39E47F69}" destId="{8E194E0B-87C4-4D85-8208-0597952535F7}" srcOrd="0" destOrd="1" presId="urn:microsoft.com/office/officeart/2005/8/layout/cycle4#1"/>
    <dgm:cxn modelId="{B9CEA47B-8366-4276-825D-E0B43811C096}" type="presOf" srcId="{E5C593EE-0BAA-4BA9-8E61-3E0F23135E8C}" destId="{15528B13-2F98-410B-8AB2-9C89FE071003}" srcOrd="1" destOrd="2" presId="urn:microsoft.com/office/officeart/2005/8/layout/cycle4#1"/>
    <dgm:cxn modelId="{3EF7BD1F-1A65-4611-A27B-BBE216746DBA}" srcId="{7DAF4A65-EF19-4D73-BB21-55EA0D748CF2}" destId="{A690272E-2E1D-4917-A7C4-BFAC8FCD1B3D}" srcOrd="0" destOrd="0" parTransId="{8AF84BF9-CC14-451B-A495-98C7AAD89B3C}" sibTransId="{71554921-FEA5-4259-889D-DB9008C0364A}"/>
    <dgm:cxn modelId="{8AFB1412-CF09-4D07-8F16-501A175DA6D8}" srcId="{43403806-9FE1-4E0D-9D89-899EB4686871}" destId="{E5C593EE-0BAA-4BA9-8E61-3E0F23135E8C}" srcOrd="2" destOrd="0" parTransId="{3FB738DA-51E8-446C-874D-9E99D145D472}" sibTransId="{FF74F6B1-D6C9-47B4-9130-4DAE2BF47793}"/>
    <dgm:cxn modelId="{525F407D-F902-4CB5-AC2A-79EEE33B1F18}" type="presOf" srcId="{46263AEB-4542-4BB4-8CB2-695AE879771D}" destId="{52B98EB5-7198-438B-B89E-8650C218A0EC}" srcOrd="0" destOrd="0" presId="urn:microsoft.com/office/officeart/2005/8/layout/cycle4#1"/>
    <dgm:cxn modelId="{9FC7317F-C1F9-4687-8E97-96986D8A0FFE}" srcId="{75C053BB-110B-41D1-BCAE-0EF0E2824308}" destId="{7925B64A-8FD8-4940-B450-8442A6E6B827}" srcOrd="2" destOrd="0" parTransId="{8E77BFC0-3ACF-4105-9CDB-DD9CFB7E3D35}" sibTransId="{D1124876-0714-4B75-A635-F7E4797B0757}"/>
    <dgm:cxn modelId="{C42F2985-BAB7-4AF6-A3D2-BAC92EC64A24}" type="presOf" srcId="{51232041-2DD3-46AE-81BE-8EBF8EA84138}" destId="{B0CF31B3-488F-4D0D-A0A3-2E29239F8529}" srcOrd="1" destOrd="2" presId="urn:microsoft.com/office/officeart/2005/8/layout/cycle4#1"/>
    <dgm:cxn modelId="{F912AFBB-045A-40BD-B00E-5089F0440E33}" type="presOf" srcId="{0FA2D2F2-5ADE-45B9-869E-0AF9A65DF2BF}" destId="{B0CF31B3-488F-4D0D-A0A3-2E29239F8529}" srcOrd="1" destOrd="0" presId="urn:microsoft.com/office/officeart/2005/8/layout/cycle4#1"/>
    <dgm:cxn modelId="{738BA95B-2DBD-41BD-A7A0-2105D18A0125}" type="presOf" srcId="{75C053BB-110B-41D1-BCAE-0EF0E2824308}" destId="{637A7E5C-8818-49BA-8104-34586DDA3F9A}" srcOrd="0" destOrd="0" presId="urn:microsoft.com/office/officeart/2005/8/layout/cycle4#1"/>
    <dgm:cxn modelId="{E26076CE-8551-4BB1-B817-AD538389448F}" type="presOf" srcId="{F849496C-6CBF-43D8-8BEB-C278A0249087}" destId="{23B9674D-DB36-4D79-8754-D045B34DF54B}" srcOrd="0" destOrd="1" presId="urn:microsoft.com/office/officeart/2005/8/layout/cycle4#1"/>
    <dgm:cxn modelId="{C06BF941-4DB8-4795-ACC7-C138B7E24F7A}" type="presOf" srcId="{C2E39CA8-18EB-4133-80FE-6FCA7EC76697}" destId="{8E194E0B-87C4-4D85-8208-0597952535F7}" srcOrd="0" destOrd="0" presId="urn:microsoft.com/office/officeart/2005/8/layout/cycle4#1"/>
    <dgm:cxn modelId="{83A1A979-DE0E-4DE3-BE7C-16614CDF721A}" type="presOf" srcId="{833AB6EA-6F61-4A6B-AC85-D67DFC5FEA75}" destId="{D9F8C2BD-7490-4298-B60F-15BF2BC9EC63}" srcOrd="0" destOrd="1" presId="urn:microsoft.com/office/officeart/2005/8/layout/cycle4#1"/>
    <dgm:cxn modelId="{7487A9D4-42FF-4EDA-BECE-7E299AE650B3}" type="presOf" srcId="{E5C593EE-0BAA-4BA9-8E61-3E0F23135E8C}" destId="{8E194E0B-87C4-4D85-8208-0597952535F7}" srcOrd="0" destOrd="2" presId="urn:microsoft.com/office/officeart/2005/8/layout/cycle4#1"/>
    <dgm:cxn modelId="{FF01AE24-BBCB-42E1-BD91-85808387C816}" type="presOf" srcId="{F849496C-6CBF-43D8-8BEB-C278A0249087}" destId="{93B10AC6-0189-4FD2-AEE4-EF3F9E5DDAA4}" srcOrd="1" destOrd="1" presId="urn:microsoft.com/office/officeart/2005/8/layout/cycle4#1"/>
    <dgm:cxn modelId="{CC0CDACE-52CA-4E12-A932-7E4564329709}" srcId="{8C980B0E-6D0D-44E7-9C05-EC7FF36A6634}" destId="{51232041-2DD3-46AE-81BE-8EBF8EA84138}" srcOrd="2" destOrd="0" parTransId="{077157FB-9067-4D2E-B7AD-CD4ADC10EA77}" sibTransId="{E3F9AB89-B169-4DD9-B4CF-1CE656776A0E}"/>
    <dgm:cxn modelId="{C7864C6E-42A4-4AAC-BECE-820DF07A74DD}" type="presOf" srcId="{43403806-9FE1-4E0D-9D89-899EB4686871}" destId="{95704933-35CE-4153-8015-2B603699DA20}" srcOrd="0" destOrd="0" presId="urn:microsoft.com/office/officeart/2005/8/layout/cycle4#1"/>
    <dgm:cxn modelId="{548F43F2-2724-4E05-B8CC-32B6B7502A81}" type="presOf" srcId="{BE43FBD2-AF2A-42C0-8F69-ECC764376E8A}" destId="{8E194E0B-87C4-4D85-8208-0597952535F7}" srcOrd="0" destOrd="3" presId="urn:microsoft.com/office/officeart/2005/8/layout/cycle4#1"/>
    <dgm:cxn modelId="{87C2316D-945E-4334-9345-92557EFE8F80}" type="presOf" srcId="{A690272E-2E1D-4917-A7C4-BFAC8FCD1B3D}" destId="{93B10AC6-0189-4FD2-AEE4-EF3F9E5DDAA4}" srcOrd="1" destOrd="0" presId="urn:microsoft.com/office/officeart/2005/8/layout/cycle4#1"/>
    <dgm:cxn modelId="{0C8F3535-4B22-49A5-BE43-50050D41C314}" srcId="{46263AEB-4542-4BB4-8CB2-695AE879771D}" destId="{75C053BB-110B-41D1-BCAE-0EF0E2824308}" srcOrd="2" destOrd="0" parTransId="{F87D56EF-2685-4A6C-BE56-4646920483AD}" sibTransId="{7A767840-C20A-4DC1-9769-C05AD9F88BC3}"/>
    <dgm:cxn modelId="{30033E83-EA02-46D7-A900-AD8AF2EF1271}" srcId="{75C053BB-110B-41D1-BCAE-0EF0E2824308}" destId="{EC27DB7C-494E-44B4-9A04-3181602413FE}" srcOrd="1" destOrd="0" parTransId="{06E540D6-00C8-434D-8B56-8EC1E1DEB595}" sibTransId="{E3B9639E-F890-42C2-ADA1-67A14CEAD43C}"/>
    <dgm:cxn modelId="{69776391-5AB7-478D-806F-1A46E264138E}" srcId="{43403806-9FE1-4E0D-9D89-899EB4686871}" destId="{BE43FBD2-AF2A-42C0-8F69-ECC764376E8A}" srcOrd="3" destOrd="0" parTransId="{691B9DF0-77EA-4C5D-B954-25A596897A00}" sibTransId="{0E066D72-9A65-49DF-A4F5-4BAB63AA5446}"/>
    <dgm:cxn modelId="{BCE19AE9-DAE6-49AC-825B-640AA432DBA6}" type="presOf" srcId="{EC27DB7C-494E-44B4-9A04-3181602413FE}" destId="{E0265C8E-7F18-460D-954C-5E15C665C0CD}" srcOrd="1" destOrd="1" presId="urn:microsoft.com/office/officeart/2005/8/layout/cycle4#1"/>
    <dgm:cxn modelId="{C2D67335-7961-455F-9B30-75698FF0DEDC}" type="presOf" srcId="{344F3A32-376E-4246-832E-C308730224DC}" destId="{D9F8C2BD-7490-4298-B60F-15BF2BC9EC63}" srcOrd="0" destOrd="3" presId="urn:microsoft.com/office/officeart/2005/8/layout/cycle4#1"/>
    <dgm:cxn modelId="{1BC9D54C-DC3F-4743-B5D6-AADEC824B238}" type="presOf" srcId="{344F3A32-376E-4246-832E-C308730224DC}" destId="{B0CF31B3-488F-4D0D-A0A3-2E29239F8529}" srcOrd="1" destOrd="3" presId="urn:microsoft.com/office/officeart/2005/8/layout/cycle4#1"/>
    <dgm:cxn modelId="{3AAC0DA6-0622-4222-B50A-4EA96791B621}" srcId="{8C980B0E-6D0D-44E7-9C05-EC7FF36A6634}" destId="{344F3A32-376E-4246-832E-C308730224DC}" srcOrd="3" destOrd="0" parTransId="{14B90242-8366-47B9-A0B1-6D8F5EFA5E11}" sibTransId="{EAC7A363-1706-4040-8E32-3B8A35357AFB}"/>
    <dgm:cxn modelId="{F9BE6A6B-A23C-4A9E-8DE2-D4D708DBA366}" srcId="{46263AEB-4542-4BB4-8CB2-695AE879771D}" destId="{7DAF4A65-EF19-4D73-BB21-55EA0D748CF2}" srcOrd="0" destOrd="0" parTransId="{AB935E1F-956A-480E-8D1E-83FA53F37DE2}" sibTransId="{61FD9667-951E-4800-AFA5-B86ED35E30B8}"/>
    <dgm:cxn modelId="{57532CC6-F526-44B1-983A-FD83FB5CF0C3}" type="presOf" srcId="{D3B59B44-ACEE-4D40-9248-EF6E74501E45}" destId="{23B9674D-DB36-4D79-8754-D045B34DF54B}" srcOrd="0" destOrd="3" presId="urn:microsoft.com/office/officeart/2005/8/layout/cycle4#1"/>
    <dgm:cxn modelId="{4487C627-0D5A-4104-B553-DEA7226DE0A0}" type="presOf" srcId="{833AB6EA-6F61-4A6B-AC85-D67DFC5FEA75}" destId="{B0CF31B3-488F-4D0D-A0A3-2E29239F8529}" srcOrd="1" destOrd="1" presId="urn:microsoft.com/office/officeart/2005/8/layout/cycle4#1"/>
    <dgm:cxn modelId="{3A7716FA-2F38-4B68-A305-95CF42C894F4}" type="presOf" srcId="{0ADDB263-C06C-4D71-81D0-F561A364B32E}" destId="{93B10AC6-0189-4FD2-AEE4-EF3F9E5DDAA4}" srcOrd="1" destOrd="2" presId="urn:microsoft.com/office/officeart/2005/8/layout/cycle4#1"/>
    <dgm:cxn modelId="{D4568ABB-8831-4687-B25C-D6E26DF86CB8}" srcId="{8C980B0E-6D0D-44E7-9C05-EC7FF36A6634}" destId="{833AB6EA-6F61-4A6B-AC85-D67DFC5FEA75}" srcOrd="1" destOrd="0" parTransId="{F30B3F65-F9D0-403E-92EB-9BC8B3DDE5AE}" sibTransId="{106DB9BE-88FE-4511-975E-EA89B9388AF7}"/>
    <dgm:cxn modelId="{900BB4E8-B4AF-4F0C-8784-0B632A0943E7}" srcId="{46263AEB-4542-4BB4-8CB2-695AE879771D}" destId="{8C980B0E-6D0D-44E7-9C05-EC7FF36A6634}" srcOrd="1" destOrd="0" parTransId="{F095088B-50CC-436B-9E5B-1B0A01BDBE76}" sibTransId="{9F7130F8-23D0-465D-A99D-BB5F9BFE66E7}"/>
    <dgm:cxn modelId="{376FB6D8-CA0C-4807-9A1E-270A533E1094}" type="presOf" srcId="{E9A983D9-1AB1-473A-901B-4FA77B6ABFC2}" destId="{E0265C8E-7F18-460D-954C-5E15C665C0CD}" srcOrd="1" destOrd="0" presId="urn:microsoft.com/office/officeart/2005/8/layout/cycle4#1"/>
    <dgm:cxn modelId="{E812DF87-0D9B-47CC-A699-506AAB83E59E}" type="presParOf" srcId="{52B98EB5-7198-438B-B89E-8650C218A0EC}" destId="{0D86B5C2-6103-470C-B290-08FF7BAFE023}" srcOrd="0" destOrd="0" presId="urn:microsoft.com/office/officeart/2005/8/layout/cycle4#1"/>
    <dgm:cxn modelId="{AB8BBAB3-5706-4B3C-8895-6D73FD830CBD}" type="presParOf" srcId="{0D86B5C2-6103-470C-B290-08FF7BAFE023}" destId="{319BACF2-1853-4B96-BCFD-F95B5425351D}" srcOrd="0" destOrd="0" presId="urn:microsoft.com/office/officeart/2005/8/layout/cycle4#1"/>
    <dgm:cxn modelId="{A64C764B-5F03-432E-84CD-8A850093D957}" type="presParOf" srcId="{319BACF2-1853-4B96-BCFD-F95B5425351D}" destId="{23B9674D-DB36-4D79-8754-D045B34DF54B}" srcOrd="0" destOrd="0" presId="urn:microsoft.com/office/officeart/2005/8/layout/cycle4#1"/>
    <dgm:cxn modelId="{7C7F1553-3D6C-4D6E-976F-7DF1D75D71E7}" type="presParOf" srcId="{319BACF2-1853-4B96-BCFD-F95B5425351D}" destId="{93B10AC6-0189-4FD2-AEE4-EF3F9E5DDAA4}" srcOrd="1" destOrd="0" presId="urn:microsoft.com/office/officeart/2005/8/layout/cycle4#1"/>
    <dgm:cxn modelId="{E993DC93-692D-49CB-BE1F-4F4675781B1C}" type="presParOf" srcId="{0D86B5C2-6103-470C-B290-08FF7BAFE023}" destId="{68079EC5-0A14-4473-A626-B53CF1AF702F}" srcOrd="1" destOrd="0" presId="urn:microsoft.com/office/officeart/2005/8/layout/cycle4#1"/>
    <dgm:cxn modelId="{0C8BA3EA-3A36-4252-A13E-79D3F5FE22FE}" type="presParOf" srcId="{68079EC5-0A14-4473-A626-B53CF1AF702F}" destId="{D9F8C2BD-7490-4298-B60F-15BF2BC9EC63}" srcOrd="0" destOrd="0" presId="urn:microsoft.com/office/officeart/2005/8/layout/cycle4#1"/>
    <dgm:cxn modelId="{F180F2CF-CFD1-42AB-8295-BAAA5F67D38B}" type="presParOf" srcId="{68079EC5-0A14-4473-A626-B53CF1AF702F}" destId="{B0CF31B3-488F-4D0D-A0A3-2E29239F8529}" srcOrd="1" destOrd="0" presId="urn:microsoft.com/office/officeart/2005/8/layout/cycle4#1"/>
    <dgm:cxn modelId="{4A68AC0C-40C3-4873-96F2-BC5047F90E64}" type="presParOf" srcId="{0D86B5C2-6103-470C-B290-08FF7BAFE023}" destId="{840D00B3-3415-44B6-BAD9-82C865512C81}" srcOrd="2" destOrd="0" presId="urn:microsoft.com/office/officeart/2005/8/layout/cycle4#1"/>
    <dgm:cxn modelId="{7A9EC785-8FBF-4B46-8B3E-DB37F5F9186E}" type="presParOf" srcId="{840D00B3-3415-44B6-BAD9-82C865512C81}" destId="{4164BB6B-D5BA-414E-9958-30FA974FC09E}" srcOrd="0" destOrd="0" presId="urn:microsoft.com/office/officeart/2005/8/layout/cycle4#1"/>
    <dgm:cxn modelId="{6867F5F7-75CF-4B5E-A9B1-2784F340C9BA}" type="presParOf" srcId="{840D00B3-3415-44B6-BAD9-82C865512C81}" destId="{E0265C8E-7F18-460D-954C-5E15C665C0CD}" srcOrd="1" destOrd="0" presId="urn:microsoft.com/office/officeart/2005/8/layout/cycle4#1"/>
    <dgm:cxn modelId="{5C5ED68E-7C1D-40CA-BDB4-3784986B3BF0}" type="presParOf" srcId="{0D86B5C2-6103-470C-B290-08FF7BAFE023}" destId="{2BAC6958-C032-411A-939A-74ECC50C435B}" srcOrd="3" destOrd="0" presId="urn:microsoft.com/office/officeart/2005/8/layout/cycle4#1"/>
    <dgm:cxn modelId="{3809444D-E1CB-4CF9-A77C-758523AEA828}" type="presParOf" srcId="{2BAC6958-C032-411A-939A-74ECC50C435B}" destId="{8E194E0B-87C4-4D85-8208-0597952535F7}" srcOrd="0" destOrd="0" presId="urn:microsoft.com/office/officeart/2005/8/layout/cycle4#1"/>
    <dgm:cxn modelId="{56D8C0EA-BA0F-4EDC-B622-1200A9CCD1AD}" type="presParOf" srcId="{2BAC6958-C032-411A-939A-74ECC50C435B}" destId="{15528B13-2F98-410B-8AB2-9C89FE071003}" srcOrd="1" destOrd="0" presId="urn:microsoft.com/office/officeart/2005/8/layout/cycle4#1"/>
    <dgm:cxn modelId="{9DD71BF0-A8F6-4278-AA33-6D8536F14040}" type="presParOf" srcId="{0D86B5C2-6103-470C-B290-08FF7BAFE023}" destId="{A1390243-50DD-46D2-8BC9-CBA7A3728678}" srcOrd="4" destOrd="0" presId="urn:microsoft.com/office/officeart/2005/8/layout/cycle4#1"/>
    <dgm:cxn modelId="{91E5AA73-6599-48E1-A4C7-6228FAF81452}" type="presParOf" srcId="{52B98EB5-7198-438B-B89E-8650C218A0EC}" destId="{8F6550EC-2C16-4387-8D49-D7BF4A881C2C}" srcOrd="1" destOrd="0" presId="urn:microsoft.com/office/officeart/2005/8/layout/cycle4#1"/>
    <dgm:cxn modelId="{7EE212E4-F1C2-4418-AED2-17949B24E7FB}" type="presParOf" srcId="{8F6550EC-2C16-4387-8D49-D7BF4A881C2C}" destId="{C14A24EF-50BE-4FD5-A17D-F7D61ED5B4AB}" srcOrd="0" destOrd="0" presId="urn:microsoft.com/office/officeart/2005/8/layout/cycle4#1"/>
    <dgm:cxn modelId="{CEEE8936-87DB-4A6E-87BD-D4501822150B}" type="presParOf" srcId="{8F6550EC-2C16-4387-8D49-D7BF4A881C2C}" destId="{616AC3BF-CF6C-40F6-945D-0DD57F56BA85}" srcOrd="1" destOrd="0" presId="urn:microsoft.com/office/officeart/2005/8/layout/cycle4#1"/>
    <dgm:cxn modelId="{3B04639C-E0AE-44F0-B7FE-6B68BF78D117}" type="presParOf" srcId="{8F6550EC-2C16-4387-8D49-D7BF4A881C2C}" destId="{637A7E5C-8818-49BA-8104-34586DDA3F9A}" srcOrd="2" destOrd="0" presId="urn:microsoft.com/office/officeart/2005/8/layout/cycle4#1"/>
    <dgm:cxn modelId="{B2C54148-911E-4ADA-BFE5-6495E7A4ABA3}" type="presParOf" srcId="{8F6550EC-2C16-4387-8D49-D7BF4A881C2C}" destId="{95704933-35CE-4153-8015-2B603699DA20}" srcOrd="3" destOrd="0" presId="urn:microsoft.com/office/officeart/2005/8/layout/cycle4#1"/>
    <dgm:cxn modelId="{287F3D93-BE21-4796-8101-FC21DCE9FD2A}" type="presParOf" srcId="{8F6550EC-2C16-4387-8D49-D7BF4A881C2C}" destId="{5E86BD41-078A-4B8B-98AD-3C3CBD62071E}" srcOrd="4" destOrd="0" presId="urn:microsoft.com/office/officeart/2005/8/layout/cycle4#1"/>
    <dgm:cxn modelId="{A5EEBD29-4C0E-4701-979A-AA81218DB8BA}" type="presParOf" srcId="{52B98EB5-7198-438B-B89E-8650C218A0EC}" destId="{5E3D91D7-021C-46AB-A832-49D539D449F2}" srcOrd="2" destOrd="0" presId="urn:microsoft.com/office/officeart/2005/8/layout/cycle4#1"/>
    <dgm:cxn modelId="{E4EC284F-2B0E-42BC-8AB7-C14E65E65038}" type="presParOf" srcId="{52B98EB5-7198-438B-B89E-8650C218A0EC}" destId="{F1C8CA81-AABF-413B-8354-5E5DBCA1FD70}" srcOrd="3" destOrd="0" presId="urn:microsoft.com/office/officeart/2005/8/layout/cycle4#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0F2F3B-37BE-489A-AE56-9885F04B6C7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567B96-A975-4D73-AB08-F5AB6C06DD0B}">
      <dgm:prSet phldrT="[Текст]" custT="1"/>
      <dgm:spPr>
        <a:solidFill>
          <a:schemeClr val="accent1">
            <a:lumMod val="40000"/>
            <a:lumOff val="6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40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ФГОС ДО</a:t>
          </a:r>
          <a:endParaRPr lang="ru-RU" sz="40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4E53EE-3A62-43A9-BE3B-6C7642B75988}" type="parTrans" cxnId="{0BEE5124-FA39-4007-8FFB-552AB878A85F}">
      <dgm:prSet/>
      <dgm:spPr/>
      <dgm:t>
        <a:bodyPr/>
        <a:lstStyle/>
        <a:p>
          <a:endParaRPr lang="ru-RU"/>
        </a:p>
      </dgm:t>
    </dgm:pt>
    <dgm:pt modelId="{9D5C3E84-C5CE-4279-BD05-F31D5FE69FAF}" type="sibTrans" cxnId="{0BEE5124-FA39-4007-8FFB-552AB878A85F}">
      <dgm:prSet/>
      <dgm:spPr/>
      <dgm:t>
        <a:bodyPr/>
        <a:lstStyle/>
        <a:p>
          <a:endParaRPr lang="ru-RU"/>
        </a:p>
      </dgm:t>
    </dgm:pt>
    <dgm:pt modelId="{1DB17395-1E39-49FA-A158-81CBC463BE50}">
      <dgm:prSet phldrT="[Текст]" custT="1"/>
      <dgm:spPr>
        <a:solidFill>
          <a:schemeClr val="accent1">
            <a:lumMod val="40000"/>
            <a:lumOff val="6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32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ФЗ №273 </a:t>
          </a:r>
        </a:p>
        <a:p>
          <a:r>
            <a:rPr lang="ru-RU" sz="32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«Об образовании в РФ» статья 15</a:t>
          </a:r>
          <a:endParaRPr lang="ru-RU" sz="32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6A8D5E-1832-4612-8AF8-652D47E9D696}" type="parTrans" cxnId="{6192B6DF-3589-49F8-A42F-4E6A231385A3}">
      <dgm:prSet/>
      <dgm:spPr/>
      <dgm:t>
        <a:bodyPr/>
        <a:lstStyle/>
        <a:p>
          <a:endParaRPr lang="ru-RU"/>
        </a:p>
      </dgm:t>
    </dgm:pt>
    <dgm:pt modelId="{D7C7A477-9F3E-4CDA-9B7C-37B8E2F24F51}" type="sibTrans" cxnId="{6192B6DF-3589-49F8-A42F-4E6A231385A3}">
      <dgm:prSet/>
      <dgm:spPr/>
      <dgm:t>
        <a:bodyPr/>
        <a:lstStyle/>
        <a:p>
          <a:endParaRPr lang="ru-RU"/>
        </a:p>
      </dgm:t>
    </dgm:pt>
    <dgm:pt modelId="{F913DB5B-A3B4-45A8-A28C-956257C5F42B}" type="pres">
      <dgm:prSet presAssocID="{140F2F3B-37BE-489A-AE56-9885F04B6C7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7D7D1B-4FCC-400A-B8EC-6B9653740110}" type="pres">
      <dgm:prSet presAssocID="{D7567B96-A975-4D73-AB08-F5AB6C06DD0B}" presName="parentLin" presStyleCnt="0"/>
      <dgm:spPr/>
      <dgm:t>
        <a:bodyPr/>
        <a:lstStyle/>
        <a:p>
          <a:endParaRPr lang="ru-RU"/>
        </a:p>
      </dgm:t>
    </dgm:pt>
    <dgm:pt modelId="{301587DA-DA59-4610-80D6-3C6B518038EE}" type="pres">
      <dgm:prSet presAssocID="{D7567B96-A975-4D73-AB08-F5AB6C06DD0B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5D93FD42-2B33-4E8D-B9BD-97921E3AA84C}" type="pres">
      <dgm:prSet presAssocID="{D7567B96-A975-4D73-AB08-F5AB6C06DD0B}" presName="parentText" presStyleLbl="node1" presStyleIdx="0" presStyleCnt="2" custScaleX="108461" custScaleY="96587" custLinFactNeighborX="21633" custLinFactNeighborY="44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59BA4-CB1A-4CAB-9127-22D0C47274E8}" type="pres">
      <dgm:prSet presAssocID="{D7567B96-A975-4D73-AB08-F5AB6C06DD0B}" presName="negativeSpace" presStyleCnt="0"/>
      <dgm:spPr/>
      <dgm:t>
        <a:bodyPr/>
        <a:lstStyle/>
        <a:p>
          <a:endParaRPr lang="ru-RU"/>
        </a:p>
      </dgm:t>
    </dgm:pt>
    <dgm:pt modelId="{219609BA-462A-40E4-BC88-AF9939915807}" type="pres">
      <dgm:prSet presAssocID="{D7567B96-A975-4D73-AB08-F5AB6C06DD0B}" presName="childText" presStyleLbl="conFgAcc1" presStyleIdx="0" presStyleCnt="2">
        <dgm:presLayoutVars>
          <dgm:bulletEnabled val="1"/>
        </dgm:presLayoutVars>
      </dgm:prSet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E2002B44-9A5F-4C5C-9F4B-9018F9BFCC30}" type="pres">
      <dgm:prSet presAssocID="{9D5C3E84-C5CE-4279-BD05-F31D5FE69FAF}" presName="spaceBetweenRectangles" presStyleCnt="0"/>
      <dgm:spPr/>
      <dgm:t>
        <a:bodyPr/>
        <a:lstStyle/>
        <a:p>
          <a:endParaRPr lang="ru-RU"/>
        </a:p>
      </dgm:t>
    </dgm:pt>
    <dgm:pt modelId="{01422DE3-8CFC-4FBC-9E00-E3D2184447D6}" type="pres">
      <dgm:prSet presAssocID="{1DB17395-1E39-49FA-A158-81CBC463BE50}" presName="parentLin" presStyleCnt="0"/>
      <dgm:spPr/>
      <dgm:t>
        <a:bodyPr/>
        <a:lstStyle/>
        <a:p>
          <a:endParaRPr lang="ru-RU"/>
        </a:p>
      </dgm:t>
    </dgm:pt>
    <dgm:pt modelId="{683A1CDB-499E-4ED0-BEF1-C45455B3B66D}" type="pres">
      <dgm:prSet presAssocID="{1DB17395-1E39-49FA-A158-81CBC463BE50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5508DCA5-C92D-4A9F-B9EE-C558E602ACB6}" type="pres">
      <dgm:prSet presAssocID="{1DB17395-1E39-49FA-A158-81CBC463BE50}" presName="parentText" presStyleLbl="node1" presStyleIdx="1" presStyleCnt="2" custScaleX="112622" custScaleY="110982" custLinFactNeighborX="18123" custLinFactNeighborY="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ABFCD-365E-478C-8434-804AA42A68B8}" type="pres">
      <dgm:prSet presAssocID="{1DB17395-1E39-49FA-A158-81CBC463BE50}" presName="negativeSpace" presStyleCnt="0"/>
      <dgm:spPr/>
      <dgm:t>
        <a:bodyPr/>
        <a:lstStyle/>
        <a:p>
          <a:endParaRPr lang="ru-RU"/>
        </a:p>
      </dgm:t>
    </dgm:pt>
    <dgm:pt modelId="{A94613A2-FB37-40A0-AB88-C42F420CC7ED}" type="pres">
      <dgm:prSet presAssocID="{1DB17395-1E39-49FA-A158-81CBC463BE50}" presName="childText" presStyleLbl="conFgAcc1" presStyleIdx="1" presStyleCnt="2">
        <dgm:presLayoutVars>
          <dgm:bulletEnabled val="1"/>
        </dgm:presLayoutVars>
      </dgm:prSet>
      <dgm:spPr>
        <a:noFill/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</dgm:ptLst>
  <dgm:cxnLst>
    <dgm:cxn modelId="{4DC2DA08-F1CC-49A5-A23A-8C9FE0DE0AA3}" type="presOf" srcId="{D7567B96-A975-4D73-AB08-F5AB6C06DD0B}" destId="{301587DA-DA59-4610-80D6-3C6B518038EE}" srcOrd="0" destOrd="0" presId="urn:microsoft.com/office/officeart/2005/8/layout/list1"/>
    <dgm:cxn modelId="{0BEE5124-FA39-4007-8FFB-552AB878A85F}" srcId="{140F2F3B-37BE-489A-AE56-9885F04B6C70}" destId="{D7567B96-A975-4D73-AB08-F5AB6C06DD0B}" srcOrd="0" destOrd="0" parTransId="{894E53EE-3A62-43A9-BE3B-6C7642B75988}" sibTransId="{9D5C3E84-C5CE-4279-BD05-F31D5FE69FAF}"/>
    <dgm:cxn modelId="{B276987C-1EE5-4948-AF5D-7DEF5D3C0EEC}" type="presOf" srcId="{140F2F3B-37BE-489A-AE56-9885F04B6C70}" destId="{F913DB5B-A3B4-45A8-A28C-956257C5F42B}" srcOrd="0" destOrd="0" presId="urn:microsoft.com/office/officeart/2005/8/layout/list1"/>
    <dgm:cxn modelId="{6192B6DF-3589-49F8-A42F-4E6A231385A3}" srcId="{140F2F3B-37BE-489A-AE56-9885F04B6C70}" destId="{1DB17395-1E39-49FA-A158-81CBC463BE50}" srcOrd="1" destOrd="0" parTransId="{CB6A8D5E-1832-4612-8AF8-652D47E9D696}" sibTransId="{D7C7A477-9F3E-4CDA-9B7C-37B8E2F24F51}"/>
    <dgm:cxn modelId="{001F8A7B-7AC9-46AE-AD35-A39A93E07FE5}" type="presOf" srcId="{D7567B96-A975-4D73-AB08-F5AB6C06DD0B}" destId="{5D93FD42-2B33-4E8D-B9BD-97921E3AA84C}" srcOrd="1" destOrd="0" presId="urn:microsoft.com/office/officeart/2005/8/layout/list1"/>
    <dgm:cxn modelId="{C048E7F8-0D6E-4735-B332-FA9883DFCE67}" type="presOf" srcId="{1DB17395-1E39-49FA-A158-81CBC463BE50}" destId="{5508DCA5-C92D-4A9F-B9EE-C558E602ACB6}" srcOrd="1" destOrd="0" presId="urn:microsoft.com/office/officeart/2005/8/layout/list1"/>
    <dgm:cxn modelId="{51FAA0FB-85A2-487E-8F73-CF31C6D86BEC}" type="presOf" srcId="{1DB17395-1E39-49FA-A158-81CBC463BE50}" destId="{683A1CDB-499E-4ED0-BEF1-C45455B3B66D}" srcOrd="0" destOrd="0" presId="urn:microsoft.com/office/officeart/2005/8/layout/list1"/>
    <dgm:cxn modelId="{C2B1E311-820A-4ED9-A33C-6A504E4B60E6}" type="presParOf" srcId="{F913DB5B-A3B4-45A8-A28C-956257C5F42B}" destId="{8F7D7D1B-4FCC-400A-B8EC-6B9653740110}" srcOrd="0" destOrd="0" presId="urn:microsoft.com/office/officeart/2005/8/layout/list1"/>
    <dgm:cxn modelId="{B4B882D6-F332-497E-974C-7D6E7573ADEC}" type="presParOf" srcId="{8F7D7D1B-4FCC-400A-B8EC-6B9653740110}" destId="{301587DA-DA59-4610-80D6-3C6B518038EE}" srcOrd="0" destOrd="0" presId="urn:microsoft.com/office/officeart/2005/8/layout/list1"/>
    <dgm:cxn modelId="{11290E71-1AC2-445F-9471-1F21E3C5D98C}" type="presParOf" srcId="{8F7D7D1B-4FCC-400A-B8EC-6B9653740110}" destId="{5D93FD42-2B33-4E8D-B9BD-97921E3AA84C}" srcOrd="1" destOrd="0" presId="urn:microsoft.com/office/officeart/2005/8/layout/list1"/>
    <dgm:cxn modelId="{CDACF2EB-B4EC-4C79-94D8-4E15DA712743}" type="presParOf" srcId="{F913DB5B-A3B4-45A8-A28C-956257C5F42B}" destId="{45859BA4-CB1A-4CAB-9127-22D0C47274E8}" srcOrd="1" destOrd="0" presId="urn:microsoft.com/office/officeart/2005/8/layout/list1"/>
    <dgm:cxn modelId="{8BC634E8-971A-4A52-9DFE-0BBFF03E2327}" type="presParOf" srcId="{F913DB5B-A3B4-45A8-A28C-956257C5F42B}" destId="{219609BA-462A-40E4-BC88-AF9939915807}" srcOrd="2" destOrd="0" presId="urn:microsoft.com/office/officeart/2005/8/layout/list1"/>
    <dgm:cxn modelId="{14B11881-83F4-41C6-A916-841B3C0868E1}" type="presParOf" srcId="{F913DB5B-A3B4-45A8-A28C-956257C5F42B}" destId="{E2002B44-9A5F-4C5C-9F4B-9018F9BFCC30}" srcOrd="3" destOrd="0" presId="urn:microsoft.com/office/officeart/2005/8/layout/list1"/>
    <dgm:cxn modelId="{474A4F37-0FD9-4231-9164-58EE922DEDC1}" type="presParOf" srcId="{F913DB5B-A3B4-45A8-A28C-956257C5F42B}" destId="{01422DE3-8CFC-4FBC-9E00-E3D2184447D6}" srcOrd="4" destOrd="0" presId="urn:microsoft.com/office/officeart/2005/8/layout/list1"/>
    <dgm:cxn modelId="{F9102E08-A696-4F1B-9818-CE0E998A0DF5}" type="presParOf" srcId="{01422DE3-8CFC-4FBC-9E00-E3D2184447D6}" destId="{683A1CDB-499E-4ED0-BEF1-C45455B3B66D}" srcOrd="0" destOrd="0" presId="urn:microsoft.com/office/officeart/2005/8/layout/list1"/>
    <dgm:cxn modelId="{2798E8F0-0043-49F2-9D50-272FD8221612}" type="presParOf" srcId="{01422DE3-8CFC-4FBC-9E00-E3D2184447D6}" destId="{5508DCA5-C92D-4A9F-B9EE-C558E602ACB6}" srcOrd="1" destOrd="0" presId="urn:microsoft.com/office/officeart/2005/8/layout/list1"/>
    <dgm:cxn modelId="{444890CB-A7D7-4786-88D1-9C7A41CC0157}" type="presParOf" srcId="{F913DB5B-A3B4-45A8-A28C-956257C5F42B}" destId="{F6CABFCD-365E-478C-8434-804AA42A68B8}" srcOrd="5" destOrd="0" presId="urn:microsoft.com/office/officeart/2005/8/layout/list1"/>
    <dgm:cxn modelId="{0B2C699A-A771-4B36-9D61-B565081F697F}" type="presParOf" srcId="{F913DB5B-A3B4-45A8-A28C-956257C5F42B}" destId="{A94613A2-FB37-40A0-AB88-C42F420CC7ED}" srcOrd="6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22C652-A30F-4649-B2C6-5AF1E2382319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6E9A44-1DC7-4AB5-A6BC-612D2B5F957A}">
      <dgm:prSet phldrT="[Текст]" custT="1"/>
      <dgm:spPr>
        <a:solidFill>
          <a:schemeClr val="tx2">
            <a:lumMod val="20000"/>
            <a:lumOff val="8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МДОУ «Детский сад №140»</a:t>
          </a:r>
          <a:endParaRPr lang="ru-RU" sz="2400" dirty="0">
            <a:solidFill>
              <a:srgbClr val="000099"/>
            </a:solidFill>
          </a:endParaRPr>
        </a:p>
      </dgm:t>
    </dgm:pt>
    <dgm:pt modelId="{B98CB678-B158-4124-BA55-065FFEF98BD3}" type="parTrans" cxnId="{156BB982-BA6F-49D5-B247-C938AD13AC19}">
      <dgm:prSet/>
      <dgm:spPr>
        <a:ln w="38100"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D1FB86CF-25DD-4222-8624-DC207313E909}" type="sibTrans" cxnId="{156BB982-BA6F-49D5-B247-C938AD13AC19}">
      <dgm:prSet/>
      <dgm:spPr/>
      <dgm:t>
        <a:bodyPr/>
        <a:lstStyle/>
        <a:p>
          <a:endParaRPr lang="ru-RU"/>
        </a:p>
      </dgm:t>
    </dgm:pt>
    <dgm:pt modelId="{AEE19D3E-53E8-4D8A-B0B8-B99609C5A432}">
      <dgm:prSet phldrT="[Текст]" custT="1"/>
      <dgm:spPr>
        <a:solidFill>
          <a:schemeClr val="accent1">
            <a:lumMod val="40000"/>
            <a:lumOff val="6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МДОУ «Детский сад №85»</a:t>
          </a:r>
          <a:endParaRPr lang="ru-RU" sz="2400" dirty="0">
            <a:solidFill>
              <a:srgbClr val="000099"/>
            </a:solidFill>
          </a:endParaRPr>
        </a:p>
      </dgm:t>
    </dgm:pt>
    <dgm:pt modelId="{FA56A993-33E6-46D3-90D3-E80569FE0DB6}" type="parTrans" cxnId="{E789B2FC-A898-4917-8611-6F7AEB93B456}">
      <dgm:prSet/>
      <dgm:spPr>
        <a:ln w="38100"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1846DE7D-A33B-4851-86C1-08EA70461E05}" type="sibTrans" cxnId="{E789B2FC-A898-4917-8611-6F7AEB93B456}">
      <dgm:prSet/>
      <dgm:spPr/>
      <dgm:t>
        <a:bodyPr/>
        <a:lstStyle/>
        <a:p>
          <a:endParaRPr lang="ru-RU"/>
        </a:p>
      </dgm:t>
    </dgm:pt>
    <dgm:pt modelId="{B6EA381E-CBED-4901-86B6-63A2E4513D8D}">
      <dgm:prSet phldrT="[Текст]" custT="1"/>
      <dgm:spPr>
        <a:solidFill>
          <a:schemeClr val="accent1">
            <a:lumMod val="40000"/>
            <a:lumOff val="6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МДОУ «Детский сад №142»</a:t>
          </a:r>
          <a:endParaRPr lang="ru-RU" sz="2400" dirty="0">
            <a:solidFill>
              <a:srgbClr val="000099"/>
            </a:solidFill>
          </a:endParaRPr>
        </a:p>
      </dgm:t>
    </dgm:pt>
    <dgm:pt modelId="{BB26D334-3E51-4CC7-A8ED-4D15700493FD}" type="parTrans" cxnId="{FCD9A0B2-CF6C-4EB2-BB34-0D5DF71ADBBF}">
      <dgm:prSet/>
      <dgm:spPr>
        <a:ln w="38100"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931EE7-CFE3-4D08-AAB8-A1DFA2C0D348}" type="sibTrans" cxnId="{FCD9A0B2-CF6C-4EB2-BB34-0D5DF71ADBBF}">
      <dgm:prSet/>
      <dgm:spPr/>
      <dgm:t>
        <a:bodyPr/>
        <a:lstStyle/>
        <a:p>
          <a:endParaRPr lang="ru-RU"/>
        </a:p>
      </dgm:t>
    </dgm:pt>
    <dgm:pt modelId="{03AA0D71-0E4A-41E5-AFE5-DEE0AD5CF811}">
      <dgm:prSet custT="1"/>
      <dgm:spPr>
        <a:solidFill>
          <a:schemeClr val="accent1">
            <a:lumMod val="40000"/>
            <a:lumOff val="60000"/>
          </a:schemeClr>
        </a:solidFill>
        <a:ln w="38100">
          <a:solidFill>
            <a:srgbClr val="000099"/>
          </a:solidFill>
        </a:ln>
      </dgm:spPr>
      <dgm:t>
        <a:bodyPr/>
        <a:lstStyle/>
        <a:p>
          <a:r>
            <a: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МДОУ «Детский сад №139»</a:t>
          </a:r>
          <a:endParaRPr lang="ru-RU" sz="24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E75C61-2503-4635-9C8B-8B30D97136C1}" type="parTrans" cxnId="{EFB31579-7656-4244-99A8-4AD9FA09BC02}">
      <dgm:prSet/>
      <dgm:spPr>
        <a:ln w="38100"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5A774FF6-6746-4C7B-9D44-7492B56DDE85}" type="sibTrans" cxnId="{EFB31579-7656-4244-99A8-4AD9FA09BC02}">
      <dgm:prSet/>
      <dgm:spPr/>
      <dgm:t>
        <a:bodyPr/>
        <a:lstStyle/>
        <a:p>
          <a:endParaRPr lang="ru-RU"/>
        </a:p>
      </dgm:t>
    </dgm:pt>
    <dgm:pt modelId="{1EF1B5D1-A109-4DC5-9552-AEF8E329A230}" type="pres">
      <dgm:prSet presAssocID="{9322C652-A30F-4649-B2C6-5AF1E2382319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71A659-2F47-4F46-A6DB-27A59A2FF5B8}" type="pres">
      <dgm:prSet presAssocID="{9322C652-A30F-4649-B2C6-5AF1E2382319}" presName="cycle" presStyleCnt="0"/>
      <dgm:spPr/>
    </dgm:pt>
    <dgm:pt modelId="{B8586016-98C9-43B3-B3F5-DCF10F5FBFC2}" type="pres">
      <dgm:prSet presAssocID="{9322C652-A30F-4649-B2C6-5AF1E2382319}" presName="centerShape" presStyleCnt="0"/>
      <dgm:spPr/>
    </dgm:pt>
    <dgm:pt modelId="{ECA4968B-E5B8-43CC-B24E-5003BA1E0B59}" type="pres">
      <dgm:prSet presAssocID="{9322C652-A30F-4649-B2C6-5AF1E2382319}" presName="connSite" presStyleLbl="node1" presStyleIdx="0" presStyleCnt="5"/>
      <dgm:spPr/>
    </dgm:pt>
    <dgm:pt modelId="{770D1050-7BB8-42E9-9773-8B18D9768404}" type="pres">
      <dgm:prSet presAssocID="{9322C652-A30F-4649-B2C6-5AF1E2382319}" presName="visible" presStyleLbl="node1" presStyleIdx="0" presStyleCnt="5" custScaleX="199408" custScaleY="210146" custLinFactNeighborX="-50513" custLinFactNeighborY="-54314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91DE42D-D707-45F2-92C7-9F84D32A6080}" type="pres">
      <dgm:prSet presAssocID="{59E75C61-2503-4635-9C8B-8B30D97136C1}" presName="Name25" presStyleLbl="parChTrans1D1" presStyleIdx="0" presStyleCnt="4"/>
      <dgm:spPr/>
      <dgm:t>
        <a:bodyPr/>
        <a:lstStyle/>
        <a:p>
          <a:endParaRPr lang="ru-RU"/>
        </a:p>
      </dgm:t>
    </dgm:pt>
    <dgm:pt modelId="{297DC192-D306-4D9E-81A5-C0DC2E0693F8}" type="pres">
      <dgm:prSet presAssocID="{03AA0D71-0E4A-41E5-AFE5-DEE0AD5CF811}" presName="node" presStyleCnt="0"/>
      <dgm:spPr/>
    </dgm:pt>
    <dgm:pt modelId="{3A059449-F2A6-432A-9D7A-1C54B4791ED1}" type="pres">
      <dgm:prSet presAssocID="{03AA0D71-0E4A-41E5-AFE5-DEE0AD5CF811}" presName="parentNode" presStyleLbl="node1" presStyleIdx="1" presStyleCnt="5" custScaleX="152102" custScaleY="148094" custLinFactX="50017" custLinFactNeighborX="100000" custLinFactNeighborY="148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4AD7A7-1494-48F7-9976-3F6FEFDBDB0F}" type="pres">
      <dgm:prSet presAssocID="{03AA0D71-0E4A-41E5-AFE5-DEE0AD5CF811}" presName="childNode" presStyleLbl="revTx" presStyleIdx="0" presStyleCnt="0">
        <dgm:presLayoutVars>
          <dgm:bulletEnabled val="1"/>
        </dgm:presLayoutVars>
      </dgm:prSet>
      <dgm:spPr/>
    </dgm:pt>
    <dgm:pt modelId="{78923583-E30C-4B13-BA13-41EBF1BB5348}" type="pres">
      <dgm:prSet presAssocID="{B98CB678-B158-4124-BA55-065FFEF98BD3}" presName="Name25" presStyleLbl="parChTrans1D1" presStyleIdx="1" presStyleCnt="4"/>
      <dgm:spPr/>
      <dgm:t>
        <a:bodyPr/>
        <a:lstStyle/>
        <a:p>
          <a:endParaRPr lang="ru-RU"/>
        </a:p>
      </dgm:t>
    </dgm:pt>
    <dgm:pt modelId="{AEFF0A4A-D24C-47C0-B005-CF55468A5527}" type="pres">
      <dgm:prSet presAssocID="{E66E9A44-1DC7-4AB5-A6BC-612D2B5F957A}" presName="node" presStyleCnt="0"/>
      <dgm:spPr/>
    </dgm:pt>
    <dgm:pt modelId="{45C9C2EC-F400-4E7C-95CC-AC0CE7E38915}" type="pres">
      <dgm:prSet presAssocID="{E66E9A44-1DC7-4AB5-A6BC-612D2B5F957A}" presName="parentNode" presStyleLbl="node1" presStyleIdx="2" presStyleCnt="5" custScaleX="153348" custScaleY="150969" custLinFactX="99960" custLinFactNeighborX="100000" custLinFactNeighborY="40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599DE-7953-420C-B38E-E334374EB4F7}" type="pres">
      <dgm:prSet presAssocID="{E66E9A44-1DC7-4AB5-A6BC-612D2B5F957A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E7FA2-D0ED-4C09-90A6-18BDAB870AE8}" type="pres">
      <dgm:prSet presAssocID="{FA56A993-33E6-46D3-90D3-E80569FE0DB6}" presName="Name25" presStyleLbl="parChTrans1D1" presStyleIdx="2" presStyleCnt="4"/>
      <dgm:spPr/>
      <dgm:t>
        <a:bodyPr/>
        <a:lstStyle/>
        <a:p>
          <a:endParaRPr lang="ru-RU"/>
        </a:p>
      </dgm:t>
    </dgm:pt>
    <dgm:pt modelId="{C000B513-6380-4E74-89D9-5587D194794E}" type="pres">
      <dgm:prSet presAssocID="{AEE19D3E-53E8-4D8A-B0B8-B99609C5A432}" presName="node" presStyleCnt="0"/>
      <dgm:spPr/>
    </dgm:pt>
    <dgm:pt modelId="{0C5BF2D2-8CFA-490D-AFEC-A4CCF92876E8}" type="pres">
      <dgm:prSet presAssocID="{AEE19D3E-53E8-4D8A-B0B8-B99609C5A432}" presName="parentNode" presStyleLbl="node1" presStyleIdx="3" presStyleCnt="5" custScaleX="158140" custScaleY="156171" custLinFactX="97816" custLinFactNeighborX="100000" custLinFactNeighborY="319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C5F03D-D677-47C5-AADC-32537C23C9DE}" type="pres">
      <dgm:prSet presAssocID="{AEE19D3E-53E8-4D8A-B0B8-B99609C5A43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1AD4AB-BEC4-49C4-95E2-BEC6C96B6338}" type="pres">
      <dgm:prSet presAssocID="{BB26D334-3E51-4CC7-A8ED-4D15700493FD}" presName="Name25" presStyleLbl="parChTrans1D1" presStyleIdx="3" presStyleCnt="4"/>
      <dgm:spPr/>
      <dgm:t>
        <a:bodyPr/>
        <a:lstStyle/>
        <a:p>
          <a:endParaRPr lang="ru-RU"/>
        </a:p>
      </dgm:t>
    </dgm:pt>
    <dgm:pt modelId="{0C620B01-2910-48E7-836B-BC578021DED5}" type="pres">
      <dgm:prSet presAssocID="{B6EA381E-CBED-4901-86B6-63A2E4513D8D}" presName="node" presStyleCnt="0"/>
      <dgm:spPr/>
    </dgm:pt>
    <dgm:pt modelId="{9D37BB02-4D42-4034-8F44-CC6E5065F53F}" type="pres">
      <dgm:prSet presAssocID="{B6EA381E-CBED-4901-86B6-63A2E4513D8D}" presName="parentNode" presStyleLbl="node1" presStyleIdx="4" presStyleCnt="5" custScaleX="165085" custScaleY="159513" custLinFactX="17552" custLinFactNeighborX="100000" custLinFactNeighborY="-30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D035FB-3FAC-436F-98F8-F15DA27D4C89}" type="pres">
      <dgm:prSet presAssocID="{B6EA381E-CBED-4901-86B6-63A2E4513D8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C4B28D-0D8F-46C9-8DA5-8D8EEFC9A00F}" type="presOf" srcId="{B6EA381E-CBED-4901-86B6-63A2E4513D8D}" destId="{9D37BB02-4D42-4034-8F44-CC6E5065F53F}" srcOrd="0" destOrd="0" presId="urn:microsoft.com/office/officeart/2005/8/layout/radial2"/>
    <dgm:cxn modelId="{CD360EFE-C246-4591-82F6-E7F39206D871}" type="presOf" srcId="{AEE19D3E-53E8-4D8A-B0B8-B99609C5A432}" destId="{0C5BF2D2-8CFA-490D-AFEC-A4CCF92876E8}" srcOrd="0" destOrd="0" presId="urn:microsoft.com/office/officeart/2005/8/layout/radial2"/>
    <dgm:cxn modelId="{4A37742B-EF1A-4C04-B97D-752CF022F423}" type="presOf" srcId="{03AA0D71-0E4A-41E5-AFE5-DEE0AD5CF811}" destId="{3A059449-F2A6-432A-9D7A-1C54B4791ED1}" srcOrd="0" destOrd="0" presId="urn:microsoft.com/office/officeart/2005/8/layout/radial2"/>
    <dgm:cxn modelId="{0D9C4E4B-730B-4F54-AA8F-6113CB354227}" type="presOf" srcId="{E66E9A44-1DC7-4AB5-A6BC-612D2B5F957A}" destId="{45C9C2EC-F400-4E7C-95CC-AC0CE7E38915}" srcOrd="0" destOrd="0" presId="urn:microsoft.com/office/officeart/2005/8/layout/radial2"/>
    <dgm:cxn modelId="{D0823840-BD77-4DAA-BD90-A78B1755D2ED}" type="presOf" srcId="{FA56A993-33E6-46D3-90D3-E80569FE0DB6}" destId="{583E7FA2-D0ED-4C09-90A6-18BDAB870AE8}" srcOrd="0" destOrd="0" presId="urn:microsoft.com/office/officeart/2005/8/layout/radial2"/>
    <dgm:cxn modelId="{156BB982-BA6F-49D5-B247-C938AD13AC19}" srcId="{9322C652-A30F-4649-B2C6-5AF1E2382319}" destId="{E66E9A44-1DC7-4AB5-A6BC-612D2B5F957A}" srcOrd="1" destOrd="0" parTransId="{B98CB678-B158-4124-BA55-065FFEF98BD3}" sibTransId="{D1FB86CF-25DD-4222-8624-DC207313E909}"/>
    <dgm:cxn modelId="{6620FF6B-8C06-4B65-9E18-84949A64A88C}" type="presOf" srcId="{9322C652-A30F-4649-B2C6-5AF1E2382319}" destId="{1EF1B5D1-A109-4DC5-9552-AEF8E329A230}" srcOrd="0" destOrd="0" presId="urn:microsoft.com/office/officeart/2005/8/layout/radial2"/>
    <dgm:cxn modelId="{D073FA57-5E43-4098-9642-89579C73442C}" type="presOf" srcId="{59E75C61-2503-4635-9C8B-8B30D97136C1}" destId="{A91DE42D-D707-45F2-92C7-9F84D32A6080}" srcOrd="0" destOrd="0" presId="urn:microsoft.com/office/officeart/2005/8/layout/radial2"/>
    <dgm:cxn modelId="{E789B2FC-A898-4917-8611-6F7AEB93B456}" srcId="{9322C652-A30F-4649-B2C6-5AF1E2382319}" destId="{AEE19D3E-53E8-4D8A-B0B8-B99609C5A432}" srcOrd="2" destOrd="0" parTransId="{FA56A993-33E6-46D3-90D3-E80569FE0DB6}" sibTransId="{1846DE7D-A33B-4851-86C1-08EA70461E05}"/>
    <dgm:cxn modelId="{8A3CE8A8-0C5C-41BF-985E-943172AA863D}" type="presOf" srcId="{BB26D334-3E51-4CC7-A8ED-4D15700493FD}" destId="{D31AD4AB-BEC4-49C4-95E2-BEC6C96B6338}" srcOrd="0" destOrd="0" presId="urn:microsoft.com/office/officeart/2005/8/layout/radial2"/>
    <dgm:cxn modelId="{96214C60-3AA5-44A9-96C3-8CABFA914976}" type="presOf" srcId="{B98CB678-B158-4124-BA55-065FFEF98BD3}" destId="{78923583-E30C-4B13-BA13-41EBF1BB5348}" srcOrd="0" destOrd="0" presId="urn:microsoft.com/office/officeart/2005/8/layout/radial2"/>
    <dgm:cxn modelId="{EFB31579-7656-4244-99A8-4AD9FA09BC02}" srcId="{9322C652-A30F-4649-B2C6-5AF1E2382319}" destId="{03AA0D71-0E4A-41E5-AFE5-DEE0AD5CF811}" srcOrd="0" destOrd="0" parTransId="{59E75C61-2503-4635-9C8B-8B30D97136C1}" sibTransId="{5A774FF6-6746-4C7B-9D44-7492B56DDE85}"/>
    <dgm:cxn modelId="{FCD9A0B2-CF6C-4EB2-BB34-0D5DF71ADBBF}" srcId="{9322C652-A30F-4649-B2C6-5AF1E2382319}" destId="{B6EA381E-CBED-4901-86B6-63A2E4513D8D}" srcOrd="3" destOrd="0" parTransId="{BB26D334-3E51-4CC7-A8ED-4D15700493FD}" sibTransId="{81931EE7-CFE3-4D08-AAB8-A1DFA2C0D348}"/>
    <dgm:cxn modelId="{C8D98429-BB42-4528-96DC-767FBD4F494B}" type="presParOf" srcId="{1EF1B5D1-A109-4DC5-9552-AEF8E329A230}" destId="{4F71A659-2F47-4F46-A6DB-27A59A2FF5B8}" srcOrd="0" destOrd="0" presId="urn:microsoft.com/office/officeart/2005/8/layout/radial2"/>
    <dgm:cxn modelId="{AD49B30C-85DF-4E5D-B45A-F336CAF5E81F}" type="presParOf" srcId="{4F71A659-2F47-4F46-A6DB-27A59A2FF5B8}" destId="{B8586016-98C9-43B3-B3F5-DCF10F5FBFC2}" srcOrd="0" destOrd="0" presId="urn:microsoft.com/office/officeart/2005/8/layout/radial2"/>
    <dgm:cxn modelId="{5F94BD5B-FA2D-4A77-ACC5-4EC1DCDC6612}" type="presParOf" srcId="{B8586016-98C9-43B3-B3F5-DCF10F5FBFC2}" destId="{ECA4968B-E5B8-43CC-B24E-5003BA1E0B59}" srcOrd="0" destOrd="0" presId="urn:microsoft.com/office/officeart/2005/8/layout/radial2"/>
    <dgm:cxn modelId="{2FCAB63F-7F0F-4931-8CD4-4B8039C28FE9}" type="presParOf" srcId="{B8586016-98C9-43B3-B3F5-DCF10F5FBFC2}" destId="{770D1050-7BB8-42E9-9773-8B18D9768404}" srcOrd="1" destOrd="0" presId="urn:microsoft.com/office/officeart/2005/8/layout/radial2"/>
    <dgm:cxn modelId="{8E7F16A9-4316-417A-B77D-43B161778A24}" type="presParOf" srcId="{4F71A659-2F47-4F46-A6DB-27A59A2FF5B8}" destId="{A91DE42D-D707-45F2-92C7-9F84D32A6080}" srcOrd="1" destOrd="0" presId="urn:microsoft.com/office/officeart/2005/8/layout/radial2"/>
    <dgm:cxn modelId="{8AA3B686-915F-4A5B-A40B-DCB5994EB5B5}" type="presParOf" srcId="{4F71A659-2F47-4F46-A6DB-27A59A2FF5B8}" destId="{297DC192-D306-4D9E-81A5-C0DC2E0693F8}" srcOrd="2" destOrd="0" presId="urn:microsoft.com/office/officeart/2005/8/layout/radial2"/>
    <dgm:cxn modelId="{75934A2B-5980-4898-88D2-C9BAF12A8DAF}" type="presParOf" srcId="{297DC192-D306-4D9E-81A5-C0DC2E0693F8}" destId="{3A059449-F2A6-432A-9D7A-1C54B4791ED1}" srcOrd="0" destOrd="0" presId="urn:microsoft.com/office/officeart/2005/8/layout/radial2"/>
    <dgm:cxn modelId="{036274AB-B191-4568-8B2D-7A97DC3A49B3}" type="presParOf" srcId="{297DC192-D306-4D9E-81A5-C0DC2E0693F8}" destId="{0B4AD7A7-1494-48F7-9976-3F6FEFDBDB0F}" srcOrd="1" destOrd="0" presId="urn:microsoft.com/office/officeart/2005/8/layout/radial2"/>
    <dgm:cxn modelId="{0D286FF7-D82A-45C0-8774-D1FF16C7A6D3}" type="presParOf" srcId="{4F71A659-2F47-4F46-A6DB-27A59A2FF5B8}" destId="{78923583-E30C-4B13-BA13-41EBF1BB5348}" srcOrd="3" destOrd="0" presId="urn:microsoft.com/office/officeart/2005/8/layout/radial2"/>
    <dgm:cxn modelId="{8EB3B149-BCDC-488D-900D-33C5F81B175F}" type="presParOf" srcId="{4F71A659-2F47-4F46-A6DB-27A59A2FF5B8}" destId="{AEFF0A4A-D24C-47C0-B005-CF55468A5527}" srcOrd="4" destOrd="0" presId="urn:microsoft.com/office/officeart/2005/8/layout/radial2"/>
    <dgm:cxn modelId="{6FF8D1C7-D159-4732-BA09-DB5214727D18}" type="presParOf" srcId="{AEFF0A4A-D24C-47C0-B005-CF55468A5527}" destId="{45C9C2EC-F400-4E7C-95CC-AC0CE7E38915}" srcOrd="0" destOrd="0" presId="urn:microsoft.com/office/officeart/2005/8/layout/radial2"/>
    <dgm:cxn modelId="{E0FFFE1A-F192-41B7-825F-8554E03BB9B1}" type="presParOf" srcId="{AEFF0A4A-D24C-47C0-B005-CF55468A5527}" destId="{ECA599DE-7953-420C-B38E-E334374EB4F7}" srcOrd="1" destOrd="0" presId="urn:microsoft.com/office/officeart/2005/8/layout/radial2"/>
    <dgm:cxn modelId="{733D4B68-A041-45EB-A217-F1E9DE0305D2}" type="presParOf" srcId="{4F71A659-2F47-4F46-A6DB-27A59A2FF5B8}" destId="{583E7FA2-D0ED-4C09-90A6-18BDAB870AE8}" srcOrd="5" destOrd="0" presId="urn:microsoft.com/office/officeart/2005/8/layout/radial2"/>
    <dgm:cxn modelId="{E7BFF207-87A3-4EE0-A1E2-222CCC5DA075}" type="presParOf" srcId="{4F71A659-2F47-4F46-A6DB-27A59A2FF5B8}" destId="{C000B513-6380-4E74-89D9-5587D194794E}" srcOrd="6" destOrd="0" presId="urn:microsoft.com/office/officeart/2005/8/layout/radial2"/>
    <dgm:cxn modelId="{5F4BB086-F6AC-4C5D-8831-3C8E08A7B7B0}" type="presParOf" srcId="{C000B513-6380-4E74-89D9-5587D194794E}" destId="{0C5BF2D2-8CFA-490D-AFEC-A4CCF92876E8}" srcOrd="0" destOrd="0" presId="urn:microsoft.com/office/officeart/2005/8/layout/radial2"/>
    <dgm:cxn modelId="{B4B27F4B-9853-4EA9-BAE3-021E3CF542CE}" type="presParOf" srcId="{C000B513-6380-4E74-89D9-5587D194794E}" destId="{D9C5F03D-D677-47C5-AADC-32537C23C9DE}" srcOrd="1" destOrd="0" presId="urn:microsoft.com/office/officeart/2005/8/layout/radial2"/>
    <dgm:cxn modelId="{DA141812-15B4-4318-A6FA-5E1140DE11A8}" type="presParOf" srcId="{4F71A659-2F47-4F46-A6DB-27A59A2FF5B8}" destId="{D31AD4AB-BEC4-49C4-95E2-BEC6C96B6338}" srcOrd="7" destOrd="0" presId="urn:microsoft.com/office/officeart/2005/8/layout/radial2"/>
    <dgm:cxn modelId="{CC661956-92B4-4281-95B7-ED50A4B8BF4C}" type="presParOf" srcId="{4F71A659-2F47-4F46-A6DB-27A59A2FF5B8}" destId="{0C620B01-2910-48E7-836B-BC578021DED5}" srcOrd="8" destOrd="0" presId="urn:microsoft.com/office/officeart/2005/8/layout/radial2"/>
    <dgm:cxn modelId="{B04C9900-BFB5-408C-A07A-9A11A21C68D4}" type="presParOf" srcId="{0C620B01-2910-48E7-836B-BC578021DED5}" destId="{9D37BB02-4D42-4034-8F44-CC6E5065F53F}" srcOrd="0" destOrd="0" presId="urn:microsoft.com/office/officeart/2005/8/layout/radial2"/>
    <dgm:cxn modelId="{8E1AD16B-AF7D-4A4A-B1EF-67E38908926E}" type="presParOf" srcId="{0C620B01-2910-48E7-836B-BC578021DED5}" destId="{5CD035FB-3FAC-436F-98F8-F15DA27D4C89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2520B2A-AB9E-4763-AB03-2F1765670FFB}">
      <dsp:nvSpPr>
        <dsp:cNvPr id="0" name=""/>
        <dsp:cNvSpPr/>
      </dsp:nvSpPr>
      <dsp:spPr>
        <a:xfrm>
          <a:off x="4284476" y="3001204"/>
          <a:ext cx="3031298" cy="1102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9118"/>
              </a:lnTo>
              <a:lnTo>
                <a:pt x="3031298" y="839118"/>
              </a:lnTo>
              <a:lnTo>
                <a:pt x="3031298" y="1102164"/>
              </a:lnTo>
            </a:path>
          </a:pathLst>
        </a:custGeom>
        <a:noFill/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F20934-2598-48A9-9A59-C066C9B3D86C}">
      <dsp:nvSpPr>
        <dsp:cNvPr id="0" name=""/>
        <dsp:cNvSpPr/>
      </dsp:nvSpPr>
      <dsp:spPr>
        <a:xfrm>
          <a:off x="4231215" y="3001204"/>
          <a:ext cx="91440" cy="1091142"/>
        </a:xfrm>
        <a:custGeom>
          <a:avLst/>
          <a:gdLst/>
          <a:ahLst/>
          <a:cxnLst/>
          <a:rect l="0" t="0" r="0" b="0"/>
          <a:pathLst>
            <a:path>
              <a:moveTo>
                <a:pt x="53260" y="0"/>
              </a:moveTo>
              <a:lnTo>
                <a:pt x="53260" y="828095"/>
              </a:lnTo>
              <a:lnTo>
                <a:pt x="45720" y="828095"/>
              </a:lnTo>
              <a:lnTo>
                <a:pt x="45720" y="1091142"/>
              </a:lnTo>
            </a:path>
          </a:pathLst>
        </a:custGeom>
        <a:noFill/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51AE7A-A58F-4443-8CA0-1AC41F5C6084}">
      <dsp:nvSpPr>
        <dsp:cNvPr id="0" name=""/>
        <dsp:cNvSpPr/>
      </dsp:nvSpPr>
      <dsp:spPr>
        <a:xfrm>
          <a:off x="1253177" y="3001204"/>
          <a:ext cx="3031298" cy="1102164"/>
        </a:xfrm>
        <a:custGeom>
          <a:avLst/>
          <a:gdLst/>
          <a:ahLst/>
          <a:cxnLst/>
          <a:rect l="0" t="0" r="0" b="0"/>
          <a:pathLst>
            <a:path>
              <a:moveTo>
                <a:pt x="3031298" y="0"/>
              </a:moveTo>
              <a:lnTo>
                <a:pt x="3031298" y="839118"/>
              </a:lnTo>
              <a:lnTo>
                <a:pt x="0" y="839118"/>
              </a:lnTo>
              <a:lnTo>
                <a:pt x="0" y="1102164"/>
              </a:lnTo>
            </a:path>
          </a:pathLst>
        </a:custGeom>
        <a:noFill/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BEFD14-F0E2-4C17-AB9A-0D2EC3D0020B}">
      <dsp:nvSpPr>
        <dsp:cNvPr id="0" name=""/>
        <dsp:cNvSpPr/>
      </dsp:nvSpPr>
      <dsp:spPr>
        <a:xfrm>
          <a:off x="2160237" y="404659"/>
          <a:ext cx="4248477" cy="2596544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508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работа по профессиональному самоопределению</a:t>
          </a:r>
          <a:endParaRPr lang="ru-RU" sz="3600" kern="1200" dirty="0">
            <a:solidFill>
              <a:srgbClr val="000099"/>
            </a:solidFill>
          </a:endParaRPr>
        </a:p>
      </dsp:txBody>
      <dsp:txXfrm>
        <a:off x="2160237" y="404659"/>
        <a:ext cx="4248477" cy="2596544"/>
      </dsp:txXfrm>
    </dsp:sp>
    <dsp:sp modelId="{3D9C149B-3CEE-47F4-A644-DA3C9C3008E1}">
      <dsp:nvSpPr>
        <dsp:cNvPr id="0" name=""/>
        <dsp:cNvSpPr/>
      </dsp:nvSpPr>
      <dsp:spPr>
        <a:xfrm>
          <a:off x="575" y="4103369"/>
          <a:ext cx="2505205" cy="1252602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508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совместная деятельность педагога с детьми</a:t>
          </a:r>
          <a:endParaRPr lang="ru-RU" sz="2200" kern="1200" dirty="0">
            <a:solidFill>
              <a:srgbClr val="000099"/>
            </a:solidFill>
          </a:endParaRPr>
        </a:p>
      </dsp:txBody>
      <dsp:txXfrm>
        <a:off x="575" y="4103369"/>
        <a:ext cx="2505205" cy="1252602"/>
      </dsp:txXfrm>
    </dsp:sp>
    <dsp:sp modelId="{31CA421D-2ADF-470A-B81B-D26890662EA6}">
      <dsp:nvSpPr>
        <dsp:cNvPr id="0" name=""/>
        <dsp:cNvSpPr/>
      </dsp:nvSpPr>
      <dsp:spPr>
        <a:xfrm>
          <a:off x="3024332" y="4092346"/>
          <a:ext cx="2505205" cy="1252602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508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самостоятельная деятельность</a:t>
          </a:r>
          <a:endParaRPr lang="ru-RU" sz="2200" kern="1200" dirty="0">
            <a:solidFill>
              <a:srgbClr val="000099"/>
            </a:solidFill>
          </a:endParaRPr>
        </a:p>
      </dsp:txBody>
      <dsp:txXfrm>
        <a:off x="3024332" y="4092346"/>
        <a:ext cx="2505205" cy="1252602"/>
      </dsp:txXfrm>
    </dsp:sp>
    <dsp:sp modelId="{FE124EE9-0153-4AF9-B82E-93C3AF900063}">
      <dsp:nvSpPr>
        <dsp:cNvPr id="0" name=""/>
        <dsp:cNvSpPr/>
      </dsp:nvSpPr>
      <dsp:spPr>
        <a:xfrm>
          <a:off x="6063171" y="4103369"/>
          <a:ext cx="2505205" cy="1252602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508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познавательная, продуктивная игровая деятельность</a:t>
          </a:r>
          <a:endParaRPr lang="ru-RU" sz="2200" kern="1200" dirty="0">
            <a:solidFill>
              <a:srgbClr val="000099"/>
            </a:solidFill>
          </a:endParaRPr>
        </a:p>
      </dsp:txBody>
      <dsp:txXfrm>
        <a:off x="6063171" y="4103369"/>
        <a:ext cx="2505205" cy="125260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60328B-F3E4-49A1-8DE3-90C036C3B80A}">
      <dsp:nvSpPr>
        <dsp:cNvPr id="0" name=""/>
        <dsp:cNvSpPr/>
      </dsp:nvSpPr>
      <dsp:spPr>
        <a:xfrm>
          <a:off x="2847039" y="0"/>
          <a:ext cx="2380875" cy="2099995"/>
        </a:xfrm>
        <a:prstGeom prst="ellipse">
          <a:avLst/>
        </a:prstGeom>
        <a:solidFill>
          <a:srgbClr val="FF000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6AD23-2E68-45DF-8EBE-3B4DD71441AA}">
      <dsp:nvSpPr>
        <dsp:cNvPr id="0" name=""/>
        <dsp:cNvSpPr/>
      </dsp:nvSpPr>
      <dsp:spPr>
        <a:xfrm>
          <a:off x="3534840" y="4478702"/>
          <a:ext cx="851200" cy="544768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6EA87-780D-4207-B058-C7CAD58556CF}">
      <dsp:nvSpPr>
        <dsp:cNvPr id="0" name=""/>
        <dsp:cNvSpPr/>
      </dsp:nvSpPr>
      <dsp:spPr>
        <a:xfrm>
          <a:off x="2703353" y="646496"/>
          <a:ext cx="2945138" cy="566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Информационные</a:t>
          </a:r>
          <a:endParaRPr lang="ru-RU" sz="2000" b="1" kern="1200" dirty="0"/>
        </a:p>
      </dsp:txBody>
      <dsp:txXfrm>
        <a:off x="2703353" y="646496"/>
        <a:ext cx="2945138" cy="566439"/>
      </dsp:txXfrm>
    </dsp:sp>
    <dsp:sp modelId="{B84FD453-BF02-4F71-9651-FA25664677F4}">
      <dsp:nvSpPr>
        <dsp:cNvPr id="0" name=""/>
        <dsp:cNvSpPr/>
      </dsp:nvSpPr>
      <dsp:spPr>
        <a:xfrm>
          <a:off x="2834584" y="1978771"/>
          <a:ext cx="2313316" cy="235457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</a:rPr>
            <a:t>Финансовые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2834584" y="1978771"/>
        <a:ext cx="2313316" cy="2354577"/>
      </dsp:txXfrm>
    </dsp:sp>
    <dsp:sp modelId="{57BC437E-8462-4426-999C-A0A577275A10}">
      <dsp:nvSpPr>
        <dsp:cNvPr id="0" name=""/>
        <dsp:cNvSpPr/>
      </dsp:nvSpPr>
      <dsp:spPr>
        <a:xfrm>
          <a:off x="428426" y="502822"/>
          <a:ext cx="2777775" cy="2334291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Интеллектуальные 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28426" y="502822"/>
        <a:ext cx="2777775" cy="2334291"/>
      </dsp:txXfrm>
    </dsp:sp>
    <dsp:sp modelId="{C023955E-55F5-4137-A62E-97C591CB3A10}">
      <dsp:nvSpPr>
        <dsp:cNvPr id="0" name=""/>
        <dsp:cNvSpPr/>
      </dsp:nvSpPr>
      <dsp:spPr>
        <a:xfrm>
          <a:off x="4949826" y="750568"/>
          <a:ext cx="2382677" cy="2259476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Социальные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949826" y="750568"/>
        <a:ext cx="2382677" cy="2259476"/>
      </dsp:txXfrm>
    </dsp:sp>
    <dsp:sp modelId="{5D63E162-4ACF-47BD-A5E4-6191409104A9}">
      <dsp:nvSpPr>
        <dsp:cNvPr id="0" name=""/>
        <dsp:cNvSpPr/>
      </dsp:nvSpPr>
      <dsp:spPr>
        <a:xfrm>
          <a:off x="-93607" y="5"/>
          <a:ext cx="8108095" cy="5447674"/>
        </a:xfrm>
        <a:prstGeom prst="funnel">
          <a:avLst/>
        </a:prstGeom>
        <a:solidFill>
          <a:schemeClr val="tx2">
            <a:lumMod val="40000"/>
            <a:lumOff val="60000"/>
            <a:alpha val="40000"/>
          </a:schemeClr>
        </a:solidFill>
        <a:ln w="19050" cap="flat" cmpd="sng" algn="ctr">
          <a:solidFill>
            <a:srgbClr val="FFFF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64BB6B-D5BA-414E-9958-30FA974FC09E}">
      <dsp:nvSpPr>
        <dsp:cNvPr id="0" name=""/>
        <dsp:cNvSpPr/>
      </dsp:nvSpPr>
      <dsp:spPr>
        <a:xfrm>
          <a:off x="5002635" y="4064131"/>
          <a:ext cx="3562747" cy="191253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Интеллектуальные</a:t>
          </a:r>
          <a:endParaRPr lang="ru-RU" sz="1600" kern="1200" dirty="0">
            <a:solidFill>
              <a:srgbClr val="000099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Финансовые</a:t>
          </a:r>
          <a:endParaRPr lang="ru-RU" sz="16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Информационные</a:t>
          </a:r>
          <a:endParaRPr lang="ru-RU" sz="16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Социальные</a:t>
          </a:r>
          <a:endParaRPr lang="ru-RU" sz="16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71459" y="4542264"/>
        <a:ext cx="2493923" cy="1434399"/>
      </dsp:txXfrm>
    </dsp:sp>
    <dsp:sp modelId="{8E194E0B-87C4-4D85-8208-0597952535F7}">
      <dsp:nvSpPr>
        <dsp:cNvPr id="0" name=""/>
        <dsp:cNvSpPr/>
      </dsp:nvSpPr>
      <dsp:spPr>
        <a:xfrm>
          <a:off x="4073" y="4047301"/>
          <a:ext cx="4070514" cy="191253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Интеллектуальные</a:t>
          </a:r>
          <a:endParaRPr lang="ru-RU" sz="1600" kern="1200" dirty="0">
            <a:solidFill>
              <a:srgbClr val="000099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Финансовые</a:t>
          </a:r>
          <a:endParaRPr lang="ru-RU" sz="16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Информационные</a:t>
          </a:r>
          <a:endParaRPr lang="ru-RU" sz="16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Социальные</a:t>
          </a:r>
          <a:endParaRPr lang="ru-RU" sz="16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73" y="4525434"/>
        <a:ext cx="2849359" cy="1434399"/>
      </dsp:txXfrm>
    </dsp:sp>
    <dsp:sp modelId="{D9F8C2BD-7490-4298-B60F-15BF2BC9EC63}">
      <dsp:nvSpPr>
        <dsp:cNvPr id="0" name=""/>
        <dsp:cNvSpPr/>
      </dsp:nvSpPr>
      <dsp:spPr>
        <a:xfrm>
          <a:off x="5019257" y="0"/>
          <a:ext cx="3529503" cy="191253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Интеллектуальные</a:t>
          </a:r>
          <a:endParaRPr lang="ru-RU" sz="1600" kern="1200" dirty="0">
            <a:solidFill>
              <a:srgbClr val="000099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Финансовые</a:t>
          </a:r>
          <a:endParaRPr lang="ru-RU" sz="16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Информационные</a:t>
          </a:r>
          <a:endParaRPr lang="ru-RU" sz="16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Социальные</a:t>
          </a:r>
          <a:endParaRPr lang="ru-RU" sz="16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78108" y="0"/>
        <a:ext cx="2470652" cy="1434399"/>
      </dsp:txXfrm>
    </dsp:sp>
    <dsp:sp modelId="{23B9674D-DB36-4D79-8754-D045B34DF54B}">
      <dsp:nvSpPr>
        <dsp:cNvPr id="0" name=""/>
        <dsp:cNvSpPr/>
      </dsp:nvSpPr>
      <dsp:spPr>
        <a:xfrm>
          <a:off x="151771" y="0"/>
          <a:ext cx="3630093" cy="191253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Интеллектуальные</a:t>
          </a:r>
          <a:endParaRPr lang="ru-RU" sz="16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Финансовые</a:t>
          </a:r>
          <a:endParaRPr lang="ru-RU" sz="16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Информационные</a:t>
          </a:r>
          <a:endParaRPr lang="ru-RU" sz="16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Социальные</a:t>
          </a:r>
          <a:endParaRPr lang="ru-RU" sz="16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1771" y="0"/>
        <a:ext cx="2541065" cy="1434399"/>
      </dsp:txXfrm>
    </dsp:sp>
    <dsp:sp modelId="{C14A24EF-50BE-4FD5-A17D-F7D61ED5B4AB}">
      <dsp:nvSpPr>
        <dsp:cNvPr id="0" name=""/>
        <dsp:cNvSpPr/>
      </dsp:nvSpPr>
      <dsp:spPr>
        <a:xfrm>
          <a:off x="1600809" y="340669"/>
          <a:ext cx="2587895" cy="2587895"/>
        </a:xfrm>
        <a:prstGeom prst="pieWedg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МДОУ «Детский сад №139»</a:t>
          </a:r>
          <a:endParaRPr lang="ru-RU" sz="24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00809" y="340669"/>
        <a:ext cx="2587895" cy="2587895"/>
      </dsp:txXfrm>
    </dsp:sp>
    <dsp:sp modelId="{616AC3BF-CF6C-40F6-945D-0DD57F56BA85}">
      <dsp:nvSpPr>
        <dsp:cNvPr id="0" name=""/>
        <dsp:cNvSpPr/>
      </dsp:nvSpPr>
      <dsp:spPr>
        <a:xfrm rot="5400000">
          <a:off x="4308238" y="340669"/>
          <a:ext cx="2587895" cy="2587895"/>
        </a:xfrm>
        <a:prstGeom prst="pieWedg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МДОУ «Детский </a:t>
          </a:r>
          <a:r>
            <a:rPr lang="ru-RU" sz="24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сад №</a:t>
          </a:r>
          <a:r>
            <a:rPr lang="ru-RU" sz="24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140»</a:t>
          </a:r>
          <a:endParaRPr lang="ru-RU" sz="2400" kern="1200" dirty="0">
            <a:solidFill>
              <a:srgbClr val="000099"/>
            </a:solidFill>
          </a:endParaRPr>
        </a:p>
      </dsp:txBody>
      <dsp:txXfrm rot="5400000">
        <a:off x="4308238" y="340669"/>
        <a:ext cx="2587895" cy="2587895"/>
      </dsp:txXfrm>
    </dsp:sp>
    <dsp:sp modelId="{637A7E5C-8818-49BA-8104-34586DDA3F9A}">
      <dsp:nvSpPr>
        <dsp:cNvPr id="0" name=""/>
        <dsp:cNvSpPr/>
      </dsp:nvSpPr>
      <dsp:spPr>
        <a:xfrm rot="10800000">
          <a:off x="4308238" y="3048098"/>
          <a:ext cx="2587895" cy="2587895"/>
        </a:xfrm>
        <a:prstGeom prst="pieWedg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МДОУ «Детский сад №142"</a:t>
          </a:r>
          <a:endParaRPr lang="ru-RU" sz="2400" kern="1200" dirty="0">
            <a:solidFill>
              <a:srgbClr val="000099"/>
            </a:solidFill>
          </a:endParaRPr>
        </a:p>
      </dsp:txBody>
      <dsp:txXfrm rot="10800000">
        <a:off x="4308238" y="3048098"/>
        <a:ext cx="2587895" cy="2587895"/>
      </dsp:txXfrm>
    </dsp:sp>
    <dsp:sp modelId="{95704933-35CE-4153-8015-2B603699DA20}">
      <dsp:nvSpPr>
        <dsp:cNvPr id="0" name=""/>
        <dsp:cNvSpPr/>
      </dsp:nvSpPr>
      <dsp:spPr>
        <a:xfrm rot="16200000">
          <a:off x="1600809" y="3048098"/>
          <a:ext cx="2587895" cy="2587895"/>
        </a:xfrm>
        <a:prstGeom prst="pieWedg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МДОУ «Детский сад №85»</a:t>
          </a:r>
          <a:endParaRPr lang="ru-RU" sz="2400" kern="1200" dirty="0">
            <a:solidFill>
              <a:srgbClr val="000099"/>
            </a:solidFill>
          </a:endParaRPr>
        </a:p>
      </dsp:txBody>
      <dsp:txXfrm rot="16200000">
        <a:off x="1600809" y="3048098"/>
        <a:ext cx="2587895" cy="2587895"/>
      </dsp:txXfrm>
    </dsp:sp>
    <dsp:sp modelId="{5E3D91D7-021C-46AB-A832-49D539D449F2}">
      <dsp:nvSpPr>
        <dsp:cNvPr id="0" name=""/>
        <dsp:cNvSpPr/>
      </dsp:nvSpPr>
      <dsp:spPr>
        <a:xfrm>
          <a:off x="3801716" y="2450432"/>
          <a:ext cx="893511" cy="776966"/>
        </a:xfrm>
        <a:prstGeom prst="circularArrow">
          <a:avLst/>
        </a:prstGeom>
        <a:solidFill>
          <a:srgbClr val="000099"/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8CA81-AABF-413B-8354-5E5DBCA1FD70}">
      <dsp:nvSpPr>
        <dsp:cNvPr id="0" name=""/>
        <dsp:cNvSpPr/>
      </dsp:nvSpPr>
      <dsp:spPr>
        <a:xfrm rot="10800000">
          <a:off x="3801716" y="2749265"/>
          <a:ext cx="893511" cy="776966"/>
        </a:xfrm>
        <a:prstGeom prst="circularArrow">
          <a:avLst/>
        </a:prstGeom>
        <a:solidFill>
          <a:srgbClr val="000099"/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9609BA-462A-40E4-BC88-AF9939915807}">
      <dsp:nvSpPr>
        <dsp:cNvPr id="0" name=""/>
        <dsp:cNvSpPr/>
      </dsp:nvSpPr>
      <dsp:spPr>
        <a:xfrm>
          <a:off x="0" y="656843"/>
          <a:ext cx="7104112" cy="118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93FD42-2B33-4E8D-B9BD-97921E3AA84C}">
      <dsp:nvSpPr>
        <dsp:cNvPr id="0" name=""/>
        <dsp:cNvSpPr/>
      </dsp:nvSpPr>
      <dsp:spPr>
        <a:xfrm>
          <a:off x="432047" y="72009"/>
          <a:ext cx="5393633" cy="1340086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963" tIns="0" rIns="187963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ФГОС ДО</a:t>
          </a:r>
          <a:endParaRPr lang="ru-RU" sz="40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2047" y="72009"/>
        <a:ext cx="5393633" cy="1340086"/>
      </dsp:txXfrm>
    </dsp:sp>
    <dsp:sp modelId="{A94613A2-FB37-40A0-AB88-C42F420CC7ED}">
      <dsp:nvSpPr>
        <dsp:cNvPr id="0" name=""/>
        <dsp:cNvSpPr/>
      </dsp:nvSpPr>
      <dsp:spPr>
        <a:xfrm>
          <a:off x="0" y="2941131"/>
          <a:ext cx="7104112" cy="1184400"/>
        </a:xfrm>
        <a:prstGeom prst="rect">
          <a:avLst/>
        </a:pr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8DCA5-C92D-4A9F-B9EE-C558E602ACB6}">
      <dsp:nvSpPr>
        <dsp:cNvPr id="0" name=""/>
        <dsp:cNvSpPr/>
      </dsp:nvSpPr>
      <dsp:spPr>
        <a:xfrm>
          <a:off x="419579" y="2096388"/>
          <a:ext cx="5600555" cy="1539808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963" tIns="0" rIns="18796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ФЗ №273 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«Об образовании в РФ» статья 15</a:t>
          </a:r>
          <a:endParaRPr lang="ru-RU" sz="32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9579" y="2096388"/>
        <a:ext cx="5600555" cy="153980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1AD4AB-BEC4-49C4-95E2-BEC6C96B6338}">
      <dsp:nvSpPr>
        <dsp:cNvPr id="0" name=""/>
        <dsp:cNvSpPr/>
      </dsp:nvSpPr>
      <dsp:spPr>
        <a:xfrm rot="2405787">
          <a:off x="3305969" y="4292884"/>
          <a:ext cx="1553760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1553760" y="24125"/>
              </a:lnTo>
            </a:path>
          </a:pathLst>
        </a:custGeom>
        <a:noFill/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E7FA2-D0ED-4C09-90A6-18BDAB870AE8}">
      <dsp:nvSpPr>
        <dsp:cNvPr id="0" name=""/>
        <dsp:cNvSpPr/>
      </dsp:nvSpPr>
      <dsp:spPr>
        <a:xfrm rot="921240">
          <a:off x="3432443" y="3745040"/>
          <a:ext cx="3144894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3144894" y="24125"/>
              </a:lnTo>
            </a:path>
          </a:pathLst>
        </a:custGeom>
        <a:noFill/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923583-E30C-4B13-BA13-41EBF1BB5348}">
      <dsp:nvSpPr>
        <dsp:cNvPr id="0" name=""/>
        <dsp:cNvSpPr/>
      </dsp:nvSpPr>
      <dsp:spPr>
        <a:xfrm rot="21018536">
          <a:off x="3466272" y="2701628"/>
          <a:ext cx="3124565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3124565" y="24125"/>
              </a:lnTo>
            </a:path>
          </a:pathLst>
        </a:custGeom>
        <a:noFill/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1DE42D-D707-45F2-92C7-9F84D32A6080}">
      <dsp:nvSpPr>
        <dsp:cNvPr id="0" name=""/>
        <dsp:cNvSpPr/>
      </dsp:nvSpPr>
      <dsp:spPr>
        <a:xfrm rot="19563953">
          <a:off x="3318018" y="1995202"/>
          <a:ext cx="2002681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2002681" y="24125"/>
              </a:lnTo>
            </a:path>
          </a:pathLst>
        </a:custGeom>
        <a:noFill/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0D1050-7BB8-42E9-9773-8B18D9768404}">
      <dsp:nvSpPr>
        <dsp:cNvPr id="0" name=""/>
        <dsp:cNvSpPr/>
      </dsp:nvSpPr>
      <dsp:spPr>
        <a:xfrm>
          <a:off x="0" y="0"/>
          <a:ext cx="4657480" cy="490828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59449-F2A6-432A-9D7A-1C54B4791ED1}">
      <dsp:nvSpPr>
        <dsp:cNvPr id="0" name=""/>
        <dsp:cNvSpPr/>
      </dsp:nvSpPr>
      <dsp:spPr>
        <a:xfrm>
          <a:off x="4961165" y="-167283"/>
          <a:ext cx="2131545" cy="207537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МДОУ «Детский сад №139»</a:t>
          </a:r>
          <a:endParaRPr lang="ru-RU" sz="24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1165" y="-167283"/>
        <a:ext cx="2131545" cy="2075378"/>
      </dsp:txXfrm>
    </dsp:sp>
    <dsp:sp modelId="{45C9C2EC-F400-4E7C-95CC-AC0CE7E38915}">
      <dsp:nvSpPr>
        <dsp:cNvPr id="0" name=""/>
        <dsp:cNvSpPr/>
      </dsp:nvSpPr>
      <dsp:spPr>
        <a:xfrm>
          <a:off x="6552734" y="1224136"/>
          <a:ext cx="2149007" cy="2115668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МДОУ «Детский сад №140»</a:t>
          </a:r>
          <a:endParaRPr lang="ru-RU" sz="2400" kern="1200" dirty="0">
            <a:solidFill>
              <a:srgbClr val="000099"/>
            </a:solidFill>
          </a:endParaRPr>
        </a:p>
      </dsp:txBody>
      <dsp:txXfrm>
        <a:off x="6552734" y="1224136"/>
        <a:ext cx="2149007" cy="2115668"/>
      </dsp:txXfrm>
    </dsp:sp>
    <dsp:sp modelId="{0C5BF2D2-8CFA-490D-AFEC-A4CCF92876E8}">
      <dsp:nvSpPr>
        <dsp:cNvPr id="0" name=""/>
        <dsp:cNvSpPr/>
      </dsp:nvSpPr>
      <dsp:spPr>
        <a:xfrm>
          <a:off x="6480716" y="3384376"/>
          <a:ext cx="2216161" cy="218856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МДОУ «Детский сад №85»</a:t>
          </a:r>
          <a:endParaRPr lang="ru-RU" sz="2400" kern="1200" dirty="0">
            <a:solidFill>
              <a:srgbClr val="000099"/>
            </a:solidFill>
          </a:endParaRPr>
        </a:p>
      </dsp:txBody>
      <dsp:txXfrm>
        <a:off x="6480716" y="3384376"/>
        <a:ext cx="2216161" cy="2188568"/>
      </dsp:txXfrm>
    </dsp:sp>
    <dsp:sp modelId="{9D37BB02-4D42-4034-8F44-CC6E5065F53F}">
      <dsp:nvSpPr>
        <dsp:cNvPr id="0" name=""/>
        <dsp:cNvSpPr/>
      </dsp:nvSpPr>
      <dsp:spPr>
        <a:xfrm>
          <a:off x="4392489" y="4433962"/>
          <a:ext cx="2313488" cy="2235403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381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МДОУ «Детский сад №142»</a:t>
          </a:r>
          <a:endParaRPr lang="ru-RU" sz="2400" kern="1200" dirty="0">
            <a:solidFill>
              <a:srgbClr val="000099"/>
            </a:solidFill>
          </a:endParaRPr>
        </a:p>
      </dsp:txBody>
      <dsp:txXfrm>
        <a:off x="4392489" y="4433962"/>
        <a:ext cx="2313488" cy="2235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583D1-984F-41E5-AA58-9648ADE605EB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3DA75-E91A-46AB-8907-F2F1F19690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268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0019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6883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6883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4262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4262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4262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4262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4262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3812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201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4262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5313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1493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0598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0598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0598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0598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8548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85485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85485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85485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2550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19262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1841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3995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2063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8176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8896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1276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DA75-E91A-46AB-8907-F2F1F19690E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688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A7BD-ED09-4BBE-8F1E-87654F3AACD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B4E2-9173-43C1-9341-E24F3E52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A7BD-ED09-4BBE-8F1E-87654F3AACD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B4E2-9173-43C1-9341-E24F3E52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A7BD-ED09-4BBE-8F1E-87654F3AACD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B4E2-9173-43C1-9341-E24F3E52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A7BD-ED09-4BBE-8F1E-87654F3AACD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B4E2-9173-43C1-9341-E24F3E52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A7BD-ED09-4BBE-8F1E-87654F3AACD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B4E2-9173-43C1-9341-E24F3E52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A7BD-ED09-4BBE-8F1E-87654F3AACD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B4E2-9173-43C1-9341-E24F3E52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A7BD-ED09-4BBE-8F1E-87654F3AACD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B4E2-9173-43C1-9341-E24F3E52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A7BD-ED09-4BBE-8F1E-87654F3AACD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B4E2-9173-43C1-9341-E24F3E52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A7BD-ED09-4BBE-8F1E-87654F3AACD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B4E2-9173-43C1-9341-E24F3E52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A7BD-ED09-4BBE-8F1E-87654F3AACD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B4E2-9173-43C1-9341-E24F3E52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A7BD-ED09-4BBE-8F1E-87654F3AACD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8B4E2-9173-43C1-9341-E24F3E52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1A7BD-ED09-4BBE-8F1E-87654F3AACD0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8B4E2-9173-43C1-9341-E24F3E52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1285" y="3356992"/>
            <a:ext cx="8241020" cy="54864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Сетевая форма взаимодействия дошкольных образовательных учреждений – как эффективное средство реализации ФГОС на примере формирования ранних представлений воспитанников о профессиях  взрослых</a:t>
            </a:r>
            <a:endParaRPr lang="ru-RU" sz="4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09461" y="5770130"/>
            <a:ext cx="4548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Заведующий МДОУ «Детский сад №139» </a:t>
            </a:r>
          </a:p>
          <a:p>
            <a:pPr algn="ctr"/>
            <a:r>
              <a:rPr lang="ru-RU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Букарина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Елена Павловна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1032" y="116632"/>
            <a:ext cx="2231448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701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6056" y="1340768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Сетевое взаимодействие</a:t>
            </a:r>
            <a:endParaRPr lang="ru-RU" sz="36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6056" y="2205534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Способ совместной деятельности, основой возникновения которой является определенная тема или проблема</a:t>
            </a:r>
            <a:endParaRPr lang="ru-RU" sz="3600" dirty="0">
              <a:solidFill>
                <a:srgbClr val="000099"/>
              </a:solidFill>
            </a:endParaRPr>
          </a:p>
        </p:txBody>
      </p:sp>
      <p:pic>
        <p:nvPicPr>
          <p:cNvPr id="6" name="Рисунок 5" descr="children_toget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44" y="4077072"/>
            <a:ext cx="3123513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381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858359675"/>
              </p:ext>
            </p:extLst>
          </p:nvPr>
        </p:nvGraphicFramePr>
        <p:xfrm>
          <a:off x="179512" y="188640"/>
          <a:ext cx="8712968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5157192"/>
            <a:ext cx="144016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441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5157192"/>
            <a:ext cx="144016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88640"/>
            <a:ext cx="80271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сетевого взаимодействия</a:t>
            </a:r>
            <a:endParaRPr lang="ru-RU" sz="54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124744"/>
            <a:ext cx="7416824" cy="4981354"/>
          </a:xfrm>
          <a:prstGeom prst="rect">
            <a:avLst/>
          </a:prstGeom>
          <a:ln w="38100"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6697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ОРОД МАСТ ПРАВИЛЬНЫЙ А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013176"/>
            <a:ext cx="2340086" cy="1660448"/>
          </a:xfrm>
          <a:prstGeom prst="round2DiagRect">
            <a:avLst/>
          </a:prstGeom>
          <a:ln w="38100">
            <a:solidFill>
              <a:srgbClr val="000099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0" y="1556792"/>
            <a:ext cx="903649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Модернизация пространства дошкольного учреждения путем сетевого взаимодействия образовательных организаций для осуществления индивидуального сопровождения воспитанников при развитии ранних представлений о профессиях взрослых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3866" y="116632"/>
            <a:ext cx="8027134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сетевого взаимодействия</a:t>
            </a:r>
            <a:endParaRPr lang="ru-RU" sz="54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ГОРОД </a:t>
            </a:r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МАСТЕРОВ</a:t>
            </a:r>
          </a:p>
        </p:txBody>
      </p:sp>
    </p:spTree>
    <p:extLst>
      <p:ext uri="{BB962C8B-B14F-4D97-AF65-F5344CB8AC3E}">
        <p14:creationId xmlns:p14="http://schemas.microsoft.com/office/powerpoint/2010/main" xmlns="" val="252216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ГОРОД МАСТ ПРАВИЛЬНЫЙ А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57192"/>
            <a:ext cx="2196070" cy="1558259"/>
          </a:xfrm>
          <a:prstGeom prst="round2DiagRect">
            <a:avLst/>
          </a:prstGeom>
          <a:ln w="38100">
            <a:solidFill>
              <a:srgbClr val="000099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07504" y="1412776"/>
            <a:ext cx="903649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Обеспечить вариативность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разнообразие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содержания организационных форм дошкольного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Способствовать овладению педагогами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новыми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формами и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методами 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работы с детьми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  использованием ресурсов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участников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сети</a:t>
            </a:r>
            <a:endPara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базовые способности личности воспитанника, его социальные и культурные навыки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Развивать умения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воспитанников применять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полученные знания о трудовой деятельности взрослых в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сюжетно-        </a:t>
            </a:r>
          </a:p>
          <a:p>
            <a:pPr marL="342900" lvl="0" indent="-342900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ролевых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играх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16632"/>
            <a:ext cx="8027134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сетевого взаимодействия</a:t>
            </a:r>
            <a:endParaRPr lang="ru-RU" sz="54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ГОРОД </a:t>
            </a:r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МАСТЕРОВ</a:t>
            </a:r>
          </a:p>
        </p:txBody>
      </p:sp>
    </p:spTree>
    <p:extLst>
      <p:ext uri="{BB962C8B-B14F-4D97-AF65-F5344CB8AC3E}">
        <p14:creationId xmlns:p14="http://schemas.microsoft.com/office/powerpoint/2010/main" xmlns="" val="350264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9612" y="1916832"/>
            <a:ext cx="698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tabLst>
                <a:tab pos="140970" algn="l"/>
                <a:tab pos="179705" algn="l"/>
                <a:tab pos="540385" algn="l"/>
              </a:tabLst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определение  участников сетевого проекта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tabLst>
                <a:tab pos="140970" algn="l"/>
                <a:tab pos="179705" algn="l"/>
                <a:tab pos="540385" algn="l"/>
              </a:tabLst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создание координационного совета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tabLst>
                <a:tab pos="140970" algn="l"/>
                <a:tab pos="179705" algn="l"/>
                <a:tab pos="540385" algn="l"/>
              </a:tabLst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создание проектных групп ДОУ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tabLst>
                <a:tab pos="140970" algn="l"/>
                <a:tab pos="540385" algn="l"/>
              </a:tabLst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проблемный анализ организационной структуры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tabLst>
                <a:tab pos="140970" algn="l"/>
                <a:tab pos="540385" algn="l"/>
              </a:tabLst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сбор, обработка информации по проблеме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Рисунок 4" descr="ГОРОД МАСТ ПРАВИЛЬНЫЙ А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653136"/>
            <a:ext cx="2699792" cy="1804464"/>
          </a:xfrm>
          <a:prstGeom prst="round2DiagRect">
            <a:avLst>
              <a:gd name="adj1" fmla="val 15963"/>
              <a:gd name="adj2" fmla="val 0"/>
            </a:avLst>
          </a:prstGeom>
          <a:ln w="38100">
            <a:solidFill>
              <a:srgbClr val="000099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0" y="908720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>
                  <a:solidFill>
                    <a:srgbClr val="000099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этап Информационно-аналитический</a:t>
            </a:r>
            <a:endParaRPr lang="ru-RU" sz="3600" dirty="0">
              <a:ln w="11430">
                <a:solidFill>
                  <a:srgbClr val="000099"/>
                </a:solidFill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676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75656" y="980728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Координационный совет</a:t>
            </a:r>
            <a:endParaRPr lang="ru-RU" sz="3600" b="1" cap="none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772816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Symbol"/>
              <a:buChar char=""/>
              <a:tabLst>
                <a:tab pos="540385" algn="l"/>
              </a:tabLst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разрабатывает необходимую нормативно-правовую базу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Symbol"/>
              <a:buChar char=""/>
              <a:tabLst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отвечает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 поиск ресурсов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Symbol"/>
              <a:buChar char=""/>
              <a:tabLst>
                <a:tab pos="540385" algn="l"/>
              </a:tabLst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координирует и согласовывает деятельность ДОУ – участников проекта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Symbol"/>
              <a:buChar char=""/>
              <a:tabLst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выявляет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профессиональные дефициты, организует обучение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педагогов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Рисунок 4" descr="ГОРОД МАСТ ПРАВИЛЬНЫЙ А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725144"/>
            <a:ext cx="2406581" cy="1707630"/>
          </a:xfrm>
          <a:prstGeom prst="round2DiagRect">
            <a:avLst/>
          </a:prstGeom>
          <a:ln w="38100"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1255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5157192"/>
            <a:ext cx="144016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260648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Локальные акты</a:t>
            </a:r>
            <a:endParaRPr lang="ru-RU" sz="36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08720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Положение о сетевой форме реализации образовательных программ</a:t>
            </a:r>
          </a:p>
          <a:p>
            <a:pPr marL="342900" indent="-342900">
              <a:buFont typeface="Arial" pitchFamily="34" charset="0"/>
              <a:buChar char="•"/>
              <a:tabLst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Договор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 сетевом взаимодействии</a:t>
            </a: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Symbol"/>
              <a:buChar char=""/>
              <a:tabLst>
                <a:tab pos="540385" algn="l"/>
              </a:tabLst>
            </a:pP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236381"/>
            <a:ext cx="3408240" cy="4136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7" y="2079842"/>
            <a:ext cx="3524197" cy="43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291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5157192"/>
            <a:ext cx="144016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260648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Локальные акты</a:t>
            </a:r>
            <a:endParaRPr lang="ru-RU" sz="36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08720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Положение о координационном совете</a:t>
            </a:r>
          </a:p>
          <a:p>
            <a:pPr marL="342900" indent="-342900">
              <a:buFont typeface="Arial" pitchFamily="34" charset="0"/>
              <a:buChar char="•"/>
              <a:tabLst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Положение о проектной группе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Symbol"/>
              <a:buChar char=""/>
              <a:tabLst>
                <a:tab pos="540385" algn="l"/>
              </a:tabLst>
            </a:pPr>
            <a:endParaRPr lang="ru-RU" sz="24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844824"/>
            <a:ext cx="3408240" cy="4320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844824"/>
            <a:ext cx="352419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333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188640"/>
            <a:ext cx="7560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>
                  <a:solidFill>
                    <a:srgbClr val="000099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3600" b="1" spc="50" dirty="0" smtClean="0">
                <a:ln w="11430">
                  <a:solidFill>
                    <a:srgbClr val="000099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sz="3600" b="1" spc="50" dirty="0" smtClean="0">
                <a:ln w="11430">
                  <a:solidFill>
                    <a:srgbClr val="000099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Планово-организационный</a:t>
            </a:r>
            <a:endParaRPr lang="ru-RU" sz="3600" dirty="0">
              <a:ln w="11430">
                <a:solidFill>
                  <a:srgbClr val="000099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4208" y="980728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SzPts val="1200"/>
              <a:buFont typeface="+mj-lt"/>
              <a:buAutoNum type="arabicPeriod"/>
              <a:tabLst>
                <a:tab pos="160655" algn="l"/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методического сопровождения педагогов по данному направлению </a:t>
            </a:r>
            <a:endPara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SzPts val="1200"/>
              <a:buFont typeface="+mj-lt"/>
              <a:buAutoNum type="arabicPeriod"/>
              <a:tabLst>
                <a:tab pos="160655" algn="l"/>
                <a:tab pos="540385" algn="l"/>
              </a:tabLst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оздание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центров интерактивной игровой деятельности  в каждом учреждении по выбранному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направлению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SzPts val="1200"/>
              <a:buFont typeface="+mj-lt"/>
              <a:buAutoNum type="arabicPeriod"/>
              <a:tabLst>
                <a:tab pos="160655" algn="l"/>
                <a:tab pos="540385" algn="l"/>
              </a:tabLst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рганизация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единой информационной среды между всеми ДОУ – участниками 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SzPts val="1200"/>
              <a:buFont typeface="+mj-lt"/>
              <a:buAutoNum type="arabicPeriod"/>
              <a:tabLst>
                <a:tab pos="160655" algn="l"/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Выбор социальных партнеров для реализации проекта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ГОРОД МАСТ ПРАВИЛЬНЫЙ А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725144"/>
            <a:ext cx="2406581" cy="1707630"/>
          </a:xfrm>
          <a:prstGeom prst="round2DiagRect">
            <a:avLst/>
          </a:prstGeom>
          <a:ln w="38100"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0418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3068960"/>
            <a:ext cx="752094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Профессиональное самоопределение – это не единовременное событие, а дело всей жизни человека и начинается оно еще в дошкольном детстве</a:t>
            </a:r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87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907704" y="692696"/>
            <a:ext cx="5885149" cy="5945356"/>
            <a:chOff x="1956" y="6774"/>
            <a:chExt cx="8777" cy="8831"/>
          </a:xfrm>
        </p:grpSpPr>
        <p:sp>
          <p:nvSpPr>
            <p:cNvPr id="4" name="AutoShape 27"/>
            <p:cNvSpPr>
              <a:spLocks noChangeShapeType="1"/>
            </p:cNvSpPr>
            <p:nvPr/>
          </p:nvSpPr>
          <p:spPr bwMode="auto">
            <a:xfrm>
              <a:off x="2914" y="12994"/>
              <a:ext cx="3247" cy="155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5" name="Rectangle 26"/>
            <p:cNvSpPr>
              <a:spLocks noChangeArrowheads="1"/>
            </p:cNvSpPr>
            <p:nvPr/>
          </p:nvSpPr>
          <p:spPr bwMode="auto">
            <a:xfrm>
              <a:off x="2238" y="14728"/>
              <a:ext cx="8334" cy="87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6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Единое пространство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AutoShape 25"/>
            <p:cNvSpPr>
              <a:spLocks noChangeShapeType="1"/>
            </p:cNvSpPr>
            <p:nvPr/>
          </p:nvSpPr>
          <p:spPr bwMode="auto">
            <a:xfrm>
              <a:off x="5214" y="12995"/>
              <a:ext cx="947" cy="155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7" name="AutoShape 24"/>
            <p:cNvSpPr>
              <a:spLocks noChangeShapeType="1"/>
            </p:cNvSpPr>
            <p:nvPr/>
          </p:nvSpPr>
          <p:spPr bwMode="auto">
            <a:xfrm flipH="1">
              <a:off x="6161" y="12995"/>
              <a:ext cx="1329" cy="155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8" name="AutoShape 23"/>
            <p:cNvSpPr>
              <a:spLocks noChangeShapeType="1"/>
            </p:cNvSpPr>
            <p:nvPr/>
          </p:nvSpPr>
          <p:spPr bwMode="auto">
            <a:xfrm flipH="1">
              <a:off x="6161" y="12995"/>
              <a:ext cx="3570" cy="155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9" name="AutoShape 22"/>
            <p:cNvSpPr>
              <a:spLocks noChangeArrowheads="1"/>
            </p:cNvSpPr>
            <p:nvPr/>
          </p:nvSpPr>
          <p:spPr bwMode="auto">
            <a:xfrm>
              <a:off x="1956" y="9116"/>
              <a:ext cx="2004" cy="387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10" name="AutoShape 21"/>
            <p:cNvSpPr>
              <a:spLocks noChangeArrowheads="1"/>
            </p:cNvSpPr>
            <p:nvPr/>
          </p:nvSpPr>
          <p:spPr bwMode="auto">
            <a:xfrm>
              <a:off x="4244" y="9116"/>
              <a:ext cx="1992" cy="387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11" name="AutoShape 20"/>
            <p:cNvSpPr>
              <a:spLocks noChangeArrowheads="1"/>
            </p:cNvSpPr>
            <p:nvPr/>
          </p:nvSpPr>
          <p:spPr bwMode="auto">
            <a:xfrm>
              <a:off x="6508" y="9116"/>
              <a:ext cx="1992" cy="387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8712" y="9116"/>
              <a:ext cx="2004" cy="387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2103" y="9360"/>
              <a:ext cx="1662" cy="536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4BACC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Arial" pitchFamily="34" charset="0"/>
                  <a:ea typeface="Calibri" pitchFamily="34" charset="0"/>
                  <a:cs typeface="Times New Roman" pitchFamily="18" charset="0"/>
                </a:rPr>
                <a:t>МДОУ№139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4418" y="9360"/>
              <a:ext cx="1662" cy="536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4BACC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Arial" pitchFamily="34" charset="0"/>
                  <a:ea typeface="Calibri" pitchFamily="34" charset="0"/>
                  <a:cs typeface="Times New Roman" pitchFamily="18" charset="0"/>
                </a:rPr>
                <a:t>МДОУ№140</a:t>
              </a:r>
              <a:endPara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6682" y="9360"/>
              <a:ext cx="1662" cy="536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4BACC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Arial" pitchFamily="34" charset="0"/>
                  <a:ea typeface="Calibri" pitchFamily="34" charset="0"/>
                  <a:cs typeface="Times New Roman" pitchFamily="18" charset="0"/>
                </a:rPr>
                <a:t>МДОУ№85</a:t>
              </a:r>
              <a:endPara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8883" y="9360"/>
              <a:ext cx="1662" cy="536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4BACC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Arial" pitchFamily="34" charset="0"/>
                  <a:ea typeface="Calibri" pitchFamily="34" charset="0"/>
                  <a:cs typeface="Times New Roman" pitchFamily="18" charset="0"/>
                </a:rPr>
                <a:t>МДОУ№142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>
              <a:off x="1956" y="10237"/>
              <a:ext cx="2004" cy="167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>
              <a:solidFill>
                <a:srgbClr val="92CDDC"/>
              </a:solidFill>
              <a:round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AutoShape 13"/>
            <p:cNvSpPr>
              <a:spLocks noChangeShapeType="1"/>
            </p:cNvSpPr>
            <p:nvPr/>
          </p:nvSpPr>
          <p:spPr bwMode="auto">
            <a:xfrm flipH="1">
              <a:off x="5119" y="7753"/>
              <a:ext cx="1117" cy="13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19" name="AutoShape 12"/>
            <p:cNvSpPr>
              <a:spLocks noChangeShapeType="1"/>
            </p:cNvSpPr>
            <p:nvPr/>
          </p:nvSpPr>
          <p:spPr bwMode="auto">
            <a:xfrm>
              <a:off x="6236" y="7753"/>
              <a:ext cx="1171" cy="13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0" name="AutoShape 11"/>
            <p:cNvSpPr>
              <a:spLocks noChangeShapeType="1"/>
            </p:cNvSpPr>
            <p:nvPr/>
          </p:nvSpPr>
          <p:spPr bwMode="auto">
            <a:xfrm>
              <a:off x="6236" y="7753"/>
              <a:ext cx="3495" cy="13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4426" y="12058"/>
              <a:ext cx="1662" cy="16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 w="31750">
              <a:solidFill>
                <a:srgbClr val="4BACC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>
              <a:off x="6679" y="12164"/>
              <a:ext cx="1662" cy="158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 w="31750">
              <a:solidFill>
                <a:srgbClr val="4BACC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8883" y="12162"/>
              <a:ext cx="1662" cy="15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 w="31750">
              <a:solidFill>
                <a:srgbClr val="4BACC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2360" y="6774"/>
              <a:ext cx="7982" cy="87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6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Координационный совет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AutoShape 5"/>
            <p:cNvSpPr>
              <a:spLocks noChangeShapeType="1"/>
            </p:cNvSpPr>
            <p:nvPr/>
          </p:nvSpPr>
          <p:spPr bwMode="auto">
            <a:xfrm flipH="1">
              <a:off x="2842" y="7753"/>
              <a:ext cx="3394" cy="136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/>
            </a:p>
          </p:txBody>
        </p:sp>
        <p:sp>
          <p:nvSpPr>
            <p:cNvPr id="27" name="AutoShape 4"/>
            <p:cNvSpPr>
              <a:spLocks noChangeArrowheads="1"/>
            </p:cNvSpPr>
            <p:nvPr/>
          </p:nvSpPr>
          <p:spPr bwMode="auto">
            <a:xfrm>
              <a:off x="4244" y="10282"/>
              <a:ext cx="2004" cy="167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>
              <a:solidFill>
                <a:srgbClr val="92CDDC"/>
              </a:solidFill>
              <a:round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AutoShape 3"/>
            <p:cNvSpPr>
              <a:spLocks noChangeArrowheads="1"/>
            </p:cNvSpPr>
            <p:nvPr/>
          </p:nvSpPr>
          <p:spPr bwMode="auto">
            <a:xfrm>
              <a:off x="6511" y="10282"/>
              <a:ext cx="2004" cy="167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>
              <a:solidFill>
                <a:srgbClr val="92CDDC"/>
              </a:solidFill>
              <a:round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AutoShape 2"/>
            <p:cNvSpPr>
              <a:spLocks noChangeArrowheads="1"/>
            </p:cNvSpPr>
            <p:nvPr/>
          </p:nvSpPr>
          <p:spPr bwMode="auto">
            <a:xfrm>
              <a:off x="8729" y="10350"/>
              <a:ext cx="2004" cy="167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B6DDE8"/>
                </a:gs>
              </a:gsLst>
              <a:lin ang="5400000" scaled="1"/>
            </a:gradFill>
            <a:ln w="12700">
              <a:solidFill>
                <a:srgbClr val="92CDDC"/>
              </a:solidFill>
              <a:round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Rectangle 4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821038" y="2865074"/>
            <a:ext cx="164179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Интерактивный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игровой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центр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«Играем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 театр»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377578" y="2910249"/>
            <a:ext cx="16417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Интерактивный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игровой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центр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«Я – доктор»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904844" y="2909888"/>
            <a:ext cx="16417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Интерактивный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игровой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центр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«Телестудия»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420552" y="2921150"/>
            <a:ext cx="164179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Интерактивный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игровой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центр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«Мы –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спасатели»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9"/>
          <p:cNvSpPr>
            <a:spLocks noChangeArrowheads="1"/>
          </p:cNvSpPr>
          <p:nvPr/>
        </p:nvSpPr>
        <p:spPr bwMode="auto">
          <a:xfrm>
            <a:off x="2051720" y="4221088"/>
            <a:ext cx="1114403" cy="11521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31750">
            <a:solidFill>
              <a:srgbClr val="4BACC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27584" y="22555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Механизмы реализации и взаимодействия</a:t>
            </a:r>
            <a:endParaRPr lang="ru-RU" sz="28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ГОРОД МАСТ ПРАВИЛЬНЫЙ А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014" y="5388524"/>
            <a:ext cx="1920256" cy="1362550"/>
          </a:xfrm>
          <a:prstGeom prst="round2DiagRect">
            <a:avLst/>
          </a:prstGeom>
          <a:ln w="38100"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402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512" y="5157192"/>
            <a:ext cx="144016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532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Тематические блоки по направлениям</a:t>
            </a:r>
            <a:endParaRPr lang="ru-RU" sz="36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9718630"/>
              </p:ext>
            </p:extLst>
          </p:nvPr>
        </p:nvGraphicFramePr>
        <p:xfrm>
          <a:off x="467544" y="1412776"/>
          <a:ext cx="8064897" cy="3888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5395"/>
                <a:gridCol w="2100940"/>
                <a:gridCol w="1965395"/>
                <a:gridCol w="2033167"/>
              </a:tblGrid>
              <a:tr h="15181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99"/>
                            </a:solidFill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99"/>
                            </a:solidFill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«Детский сад №85»</a:t>
                      </a:r>
                      <a:endParaRPr lang="ru-RU" sz="2400" b="1" dirty="0">
                        <a:ln>
                          <a:solidFill>
                            <a:srgbClr val="000099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99"/>
                            </a:solidFill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99"/>
                            </a:solidFill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«Детский сад №139»</a:t>
                      </a:r>
                      <a:endParaRPr lang="ru-RU" sz="2400" b="1" dirty="0">
                        <a:ln>
                          <a:solidFill>
                            <a:srgbClr val="000099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99"/>
                            </a:solidFill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99"/>
                            </a:solidFill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«Детский сад №140»</a:t>
                      </a:r>
                      <a:endParaRPr lang="ru-RU" sz="2400" b="1" dirty="0">
                        <a:ln>
                          <a:solidFill>
                            <a:srgbClr val="000099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000099"/>
                            </a:solidFill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МДОУ «Детский сад №142»</a:t>
                      </a:r>
                      <a:endParaRPr lang="ru-RU" sz="2400" b="1" dirty="0">
                        <a:ln>
                          <a:solidFill>
                            <a:srgbClr val="000099"/>
                          </a:solidFill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370238"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rgbClr val="000099"/>
                            </a:solidFill>
                          </a:ln>
                          <a:solidFill>
                            <a:srgbClr val="000099"/>
                          </a:solidFill>
                        </a:rPr>
                        <a:t>   </a:t>
                      </a:r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1706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157192"/>
            <a:ext cx="144016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196752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0000"/>
              </a:lnSpc>
              <a:spcAft>
                <a:spcPts val="0"/>
              </a:spcAft>
              <a:buSzPts val="1200"/>
              <a:tabLst>
                <a:tab pos="160655" algn="l"/>
                <a:tab pos="540385" algn="l"/>
              </a:tabLst>
            </a:pPr>
            <a:r>
              <a:rPr lang="ru-RU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Разработаны целевые проекты по каждому тематическому блоку: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SzPts val="1200"/>
              <a:buFont typeface="Arial" pitchFamily="34" charset="0"/>
              <a:buChar char="•"/>
              <a:tabLst>
                <a:tab pos="160655" algn="l"/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Конспекты образовательных ситуаций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SzPts val="1200"/>
              <a:buFont typeface="Arial" pitchFamily="34" charset="0"/>
              <a:buChar char="•"/>
              <a:tabLst>
                <a:tab pos="160655" algn="l"/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Циклы тематических бесед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SzPts val="1200"/>
              <a:buFont typeface="Arial" pitchFamily="34" charset="0"/>
              <a:buChar char="•"/>
              <a:tabLst>
                <a:tab pos="160655" algn="l"/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Консультации для родителей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SzPts val="1200"/>
              <a:buFont typeface="Arial" pitchFamily="34" charset="0"/>
              <a:buChar char="•"/>
              <a:tabLst>
                <a:tab pos="160655" algn="l"/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Анкеты, опросники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SzPts val="1200"/>
              <a:buFont typeface="Arial" pitchFamily="34" charset="0"/>
              <a:buChar char="•"/>
              <a:tabLst>
                <a:tab pos="160655" algn="l"/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Перечень материалов и оборудования по модернизации РППС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SzPts val="1200"/>
              <a:buFont typeface="Arial" pitchFamily="34" charset="0"/>
              <a:buChar char="•"/>
              <a:tabLst>
                <a:tab pos="160655" algn="l"/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Художественное слово</a:t>
            </a: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SzPts val="1200"/>
              <a:buFont typeface="Arial" pitchFamily="34" charset="0"/>
              <a:buChar char="•"/>
              <a:tabLst>
                <a:tab pos="160655" algn="l"/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Досуговые мероприятия</a:t>
            </a:r>
          </a:p>
          <a:p>
            <a:pPr lvl="0" algn="just">
              <a:lnSpc>
                <a:spcPct val="100000"/>
              </a:lnSpc>
              <a:spcAft>
                <a:spcPts val="0"/>
              </a:spcAft>
              <a:buSzPts val="1200"/>
              <a:tabLst>
                <a:tab pos="160655" algn="l"/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Созданы игровые центры по выбранному направлению</a:t>
            </a:r>
          </a:p>
          <a:p>
            <a:pPr lvl="0" algn="just">
              <a:lnSpc>
                <a:spcPct val="100000"/>
              </a:lnSpc>
              <a:spcAft>
                <a:spcPts val="0"/>
              </a:spcAft>
              <a:buSzPts val="1200"/>
              <a:tabLst>
                <a:tab pos="160655" algn="l"/>
                <a:tab pos="540385" algn="l"/>
              </a:tabLst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3. Разработан информационный сайт для сетевого взаимодействия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476672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Итоги  реализации 2 этапа</a:t>
            </a:r>
          </a:p>
        </p:txBody>
      </p:sp>
    </p:spTree>
    <p:extLst>
      <p:ext uri="{BB962C8B-B14F-4D97-AF65-F5344CB8AC3E}">
        <p14:creationId xmlns:p14="http://schemas.microsoft.com/office/powerpoint/2010/main" xmlns="" val="426614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810705"/>
            <a:ext cx="2160240" cy="304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924944"/>
            <a:ext cx="2224218" cy="313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655676" y="188640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этап Исполнительский</a:t>
            </a:r>
            <a:endParaRPr lang="ru-RU" sz="36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268760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0000"/>
              </a:lnSpc>
              <a:spcAft>
                <a:spcPts val="0"/>
              </a:spcAft>
              <a:tabLst>
                <a:tab pos="187325" algn="l"/>
                <a:tab pos="499110" algn="l"/>
                <a:tab pos="540385" algn="l"/>
              </a:tabLst>
            </a:pPr>
            <a:r>
              <a:rPr lang="ru-RU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рганизация </a:t>
            </a:r>
            <a:r>
              <a:rPr lang="ru-RU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работы центров интерактивной игровой </a:t>
            </a:r>
            <a:r>
              <a:rPr lang="ru-RU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4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861048"/>
            <a:ext cx="2088232" cy="294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3061769"/>
            <a:ext cx="2160240" cy="305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2224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908720"/>
            <a:ext cx="3240360" cy="1996989"/>
          </a:xfrm>
          <a:prstGeom prst="rect">
            <a:avLst/>
          </a:prstGeom>
        </p:spPr>
      </p:pic>
      <p:pic>
        <p:nvPicPr>
          <p:cNvPr id="3" name="Рисунок 2" descr="DSCN06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284984"/>
            <a:ext cx="2304256" cy="3072342"/>
          </a:xfrm>
          <a:prstGeom prst="rect">
            <a:avLst/>
          </a:prstGeom>
        </p:spPr>
      </p:pic>
      <p:pic>
        <p:nvPicPr>
          <p:cNvPr id="4" name="Рисунок 3" descr="DSCN06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149080"/>
            <a:ext cx="3507736" cy="2102676"/>
          </a:xfrm>
          <a:prstGeom prst="rect">
            <a:avLst/>
          </a:prstGeom>
        </p:spPr>
      </p:pic>
      <p:pic>
        <p:nvPicPr>
          <p:cNvPr id="5" name="Рисунок 4" descr="DSCN06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836712"/>
            <a:ext cx="2181255" cy="28891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Тематический блок «</a:t>
            </a:r>
            <a:r>
              <a:rPr lang="ru-RU" sz="3600" b="1" spc="50" dirty="0" err="1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Телерадиостудия</a:t>
            </a:r>
            <a:r>
              <a:rPr lang="ru-RU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2780928"/>
            <a:ext cx="1459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Редактор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68144" y="3645024"/>
            <a:ext cx="1224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Диктор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36096" y="6237312"/>
            <a:ext cx="2295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Корреспондент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6237312"/>
            <a:ext cx="2004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Журналисты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908720"/>
            <a:ext cx="3456384" cy="2317965"/>
          </a:xfrm>
          <a:prstGeom prst="rect">
            <a:avLst/>
          </a:prstGeom>
        </p:spPr>
      </p:pic>
      <p:pic>
        <p:nvPicPr>
          <p:cNvPr id="3" name="Рисунок 2" descr="DSCN06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7" y="836712"/>
            <a:ext cx="3457676" cy="2400240"/>
          </a:xfrm>
          <a:prstGeom prst="rect">
            <a:avLst/>
          </a:prstGeom>
        </p:spPr>
      </p:pic>
      <p:pic>
        <p:nvPicPr>
          <p:cNvPr id="4" name="Рисунок 3" descr="DSCN06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645024"/>
            <a:ext cx="3672408" cy="2566328"/>
          </a:xfrm>
          <a:prstGeom prst="rect">
            <a:avLst/>
          </a:prstGeom>
        </p:spPr>
      </p:pic>
      <p:pic>
        <p:nvPicPr>
          <p:cNvPr id="5" name="Рисунок 4" descr="DSCN06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3573016"/>
            <a:ext cx="3528392" cy="25202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18864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Тематический блок «Мы - спасатели»</a:t>
            </a:r>
            <a:endParaRPr lang="ru-RU" sz="36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6165304"/>
            <a:ext cx="2292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Полицейский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8184" y="3203541"/>
            <a:ext cx="1672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Пожарные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12160" y="6165304"/>
            <a:ext cx="1663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Спасатели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31640" y="3212976"/>
            <a:ext cx="1663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Спасатели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8" y="0"/>
            <a:ext cx="738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Тематический блок «Я -доктор»</a:t>
            </a:r>
            <a:endParaRPr lang="ru-RU" sz="36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692696"/>
            <a:ext cx="3672408" cy="24482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5400000">
            <a:off x="5291027" y="837765"/>
            <a:ext cx="2738412" cy="23042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228184" y="3356992"/>
            <a:ext cx="901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Врач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31640" y="3140968"/>
            <a:ext cx="1534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Аптекарь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501008"/>
            <a:ext cx="2376264" cy="318144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843808" y="4869160"/>
            <a:ext cx="1902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Регистратор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3861048"/>
            <a:ext cx="3205434" cy="240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77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Тематический блок «Играем в театр»</a:t>
            </a:r>
            <a:endParaRPr lang="ru-RU" sz="36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6237312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Декоратор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8" descr="P31403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1520" y="734244"/>
            <a:ext cx="3960440" cy="23042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3068960"/>
            <a:ext cx="1228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Гример</a:t>
            </a:r>
          </a:p>
        </p:txBody>
      </p:sp>
      <p:pic>
        <p:nvPicPr>
          <p:cNvPr id="20" name="Picture 8" descr="P31703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60032" y="764704"/>
            <a:ext cx="3462536" cy="23762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28184" y="3140968"/>
            <a:ext cx="1179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Кассир</a:t>
            </a:r>
          </a:p>
        </p:txBody>
      </p:sp>
      <p:pic>
        <p:nvPicPr>
          <p:cNvPr id="21" name="Picture 7" descr="P31703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06165" y="3717031"/>
            <a:ext cx="3592690" cy="25869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97724" y="6304003"/>
            <a:ext cx="1190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Артист</a:t>
            </a:r>
          </a:p>
        </p:txBody>
      </p:sp>
      <p:pic>
        <p:nvPicPr>
          <p:cNvPr id="1026" name="Picture 2" descr="E:\сеть профессии\фото театр\P31703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3949878" cy="25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605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55676" y="188640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Социальное партнерство</a:t>
            </a:r>
            <a:endParaRPr lang="ru-RU" sz="36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908720"/>
            <a:ext cx="3688857" cy="24525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836712"/>
            <a:ext cx="3816424" cy="2537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645024"/>
            <a:ext cx="3816423" cy="25845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3645024"/>
            <a:ext cx="3745680" cy="265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113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1"/>
            <a:ext cx="6696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Обмен ресурсами </a:t>
            </a:r>
            <a:r>
              <a:rPr lang="ru-RU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учреждений</a:t>
            </a:r>
            <a:endParaRPr lang="ru-RU" sz="36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endParaRPr lang="ru-RU" sz="2400" b="1" cap="none" spc="50" dirty="0" smtClean="0">
              <a:ln w="11430"/>
              <a:solidFill>
                <a:srgbClr val="66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059832" y="692696"/>
            <a:ext cx="2971054" cy="2334291"/>
            <a:chOff x="428426" y="502822"/>
            <a:chExt cx="2777775" cy="2334291"/>
          </a:xfrm>
        </p:grpSpPr>
        <p:sp>
          <p:nvSpPr>
            <p:cNvPr id="9" name="Овал 8"/>
            <p:cNvSpPr/>
            <p:nvPr/>
          </p:nvSpPr>
          <p:spPr>
            <a:xfrm>
              <a:off x="428426" y="502822"/>
              <a:ext cx="2777775" cy="233429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Овал 4"/>
            <p:cNvSpPr/>
            <p:nvPr/>
          </p:nvSpPr>
          <p:spPr>
            <a:xfrm>
              <a:off x="697720" y="844671"/>
              <a:ext cx="2221678" cy="165059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Интеллектуальные </a:t>
              </a:r>
              <a:endParaRPr lang="ru-RU" sz="2000" b="1" kern="1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4005063"/>
            <a:ext cx="3672408" cy="2325061"/>
          </a:xfrm>
          <a:prstGeom prst="round2DiagRect">
            <a:avLst/>
          </a:prstGeom>
          <a:noFill/>
          <a:ln w="3810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48064" y="3933056"/>
            <a:ext cx="3491443" cy="2365404"/>
          </a:xfrm>
          <a:prstGeom prst="round2DiagRect">
            <a:avLst/>
          </a:prstGeom>
          <a:noFill/>
          <a:ln w="3810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347864" y="3356992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Обмен материалами целевых проектов</a:t>
            </a:r>
            <a:endParaRPr lang="ru-RU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996952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Проведение мастер-классов для обмена опытом</a:t>
            </a:r>
            <a:endParaRPr lang="ru-RU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05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ет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16832"/>
            <a:ext cx="3522979" cy="4348941"/>
          </a:xfrm>
          <a:prstGeom prst="roundRect">
            <a:avLst/>
          </a:prstGeom>
          <a:ln w="57150">
            <a:solidFill>
              <a:srgbClr val="000099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Стрелка вправо 5"/>
          <p:cNvSpPr/>
          <p:nvPr/>
        </p:nvSpPr>
        <p:spPr>
          <a:xfrm>
            <a:off x="4644008" y="3140968"/>
            <a:ext cx="2160240" cy="1008112"/>
          </a:xfrm>
          <a:prstGeom prst="rightArrow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948264" y="1124744"/>
            <a:ext cx="189186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0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7984" y="2060848"/>
            <a:ext cx="26462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Кем быть</a:t>
            </a:r>
            <a:endParaRPr lang="ru-RU" sz="4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4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0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Обмен ресурсами учреждений:</a:t>
            </a:r>
          </a:p>
          <a:p>
            <a:pPr marL="342900" indent="-342900" algn="ctr">
              <a:buFont typeface="Arial" pitchFamily="34" charset="0"/>
              <a:buChar char="•"/>
            </a:pPr>
            <a:endParaRPr lang="ru-RU" sz="2400" b="1" cap="none" spc="50" dirty="0" smtClean="0">
              <a:ln w="11430"/>
              <a:solidFill>
                <a:srgbClr val="66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347864" y="764704"/>
            <a:ext cx="2380875" cy="2099995"/>
          </a:xfrm>
          <a:prstGeom prst="ellipse">
            <a:avLst/>
          </a:prstGeom>
          <a:solidFill>
            <a:srgbClr val="FF0000">
              <a:alpha val="40000"/>
            </a:srgbClr>
          </a:solidFill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Прямоугольник 1"/>
          <p:cNvSpPr/>
          <p:nvPr/>
        </p:nvSpPr>
        <p:spPr>
          <a:xfrm>
            <a:off x="3438469" y="1556792"/>
            <a:ext cx="23094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Информационные</a:t>
            </a:r>
          </a:p>
        </p:txBody>
      </p:sp>
      <p:pic>
        <p:nvPicPr>
          <p:cNvPr id="15" name="Picture 2" descr="E:\Сетевое взаимодействие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123" y="3717032"/>
            <a:ext cx="4106846" cy="2545740"/>
          </a:xfrm>
          <a:prstGeom prst="round2DiagRect">
            <a:avLst/>
          </a:prstGeom>
          <a:noFill/>
          <a:ln w="3810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108520" y="2852936"/>
            <a:ext cx="4968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Единая информационная среда</a:t>
            </a:r>
            <a:endParaRPr lang="ru-RU" sz="20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75448" y="3356992"/>
            <a:ext cx="49685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Банк данных нормативно-правовой документации и методической литературы</a:t>
            </a:r>
            <a:endParaRPr lang="ru-RU" sz="20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4581128"/>
            <a:ext cx="4102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Электронное портфолио</a:t>
            </a:r>
            <a:endParaRPr lang="ru-RU" sz="20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75448" y="5301208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Электронная библиотека консультаций  для родителей </a:t>
            </a:r>
            <a:endParaRPr lang="ru-RU" sz="20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47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0"/>
            <a:ext cx="8028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Обмен ресурсами учреждений:</a:t>
            </a:r>
          </a:p>
          <a:p>
            <a:pPr marL="342900" indent="-342900" algn="ctr">
              <a:buFont typeface="Arial" pitchFamily="34" charset="0"/>
              <a:buChar char="•"/>
            </a:pPr>
            <a:endParaRPr lang="ru-RU" sz="36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63688" y="3573016"/>
            <a:ext cx="61926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сети социальных партнеров: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cap="none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Учреждения  культуры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Учреждения ф</a:t>
            </a:r>
            <a:r>
              <a:rPr lang="ru-RU" sz="24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изкультуры и спорта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Учреждения  образования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Учреждения  </a:t>
            </a:r>
            <a:r>
              <a:rPr lang="ru-RU" sz="24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здравоохранения</a:t>
            </a:r>
            <a:endParaRPr lang="ru-RU" sz="2400" b="1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400" b="1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endParaRPr lang="ru-RU" sz="2400" b="1" cap="none" spc="50" dirty="0" smtClean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419872" y="1052736"/>
            <a:ext cx="2382677" cy="2259476"/>
            <a:chOff x="4949826" y="750568"/>
            <a:chExt cx="2382677" cy="2259476"/>
          </a:xfrm>
        </p:grpSpPr>
        <p:sp>
          <p:nvSpPr>
            <p:cNvPr id="11" name="Овал 10"/>
            <p:cNvSpPr/>
            <p:nvPr/>
          </p:nvSpPr>
          <p:spPr>
            <a:xfrm>
              <a:off x="4949826" y="750568"/>
              <a:ext cx="2382677" cy="225947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Овал 4"/>
            <p:cNvSpPr/>
            <p:nvPr/>
          </p:nvSpPr>
          <p:spPr>
            <a:xfrm>
              <a:off x="5165850" y="1110608"/>
              <a:ext cx="1883313" cy="15976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Социальные</a:t>
              </a:r>
              <a:endParaRPr lang="ru-RU" sz="2400" b="1" kern="1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79512" y="5157192"/>
            <a:ext cx="144016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747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0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Обмен ресурсами учреждений:</a:t>
            </a:r>
          </a:p>
          <a:p>
            <a:pPr marL="342900" indent="-342900" algn="ctr">
              <a:buFont typeface="Arial" pitchFamily="34" charset="0"/>
              <a:buChar char="•"/>
            </a:pPr>
            <a:endParaRPr lang="ru-RU" sz="2400" b="1" cap="none" spc="50" dirty="0" smtClean="0">
              <a:ln w="11430"/>
              <a:solidFill>
                <a:srgbClr val="66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63688" y="3051820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Обмен элементами РППС учреждений </a:t>
            </a:r>
          </a:p>
          <a:p>
            <a:pPr algn="ctr"/>
            <a:r>
              <a:rPr lang="ru-RU" sz="20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cap="none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тематическим блокам</a:t>
            </a:r>
          </a:p>
        </p:txBody>
      </p:sp>
      <p:pic>
        <p:nvPicPr>
          <p:cNvPr id="4098" name="Picture 2" descr="E:\сеть профессии\УМНЫЕ КАНИКУЛЫ\Фото для презентации\DSCN0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3168352" cy="220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3203848" cy="222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89040"/>
            <a:ext cx="2061145" cy="28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3491880" y="836712"/>
            <a:ext cx="2313316" cy="2354577"/>
            <a:chOff x="2834584" y="1978771"/>
            <a:chExt cx="2313316" cy="235457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4" name="Овал 13"/>
            <p:cNvSpPr/>
            <p:nvPr/>
          </p:nvSpPr>
          <p:spPr>
            <a:xfrm>
              <a:off x="2834584" y="1978771"/>
              <a:ext cx="2313316" cy="235457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Овал 4"/>
            <p:cNvSpPr/>
            <p:nvPr/>
          </p:nvSpPr>
          <p:spPr>
            <a:xfrm>
              <a:off x="3173361" y="2323591"/>
              <a:ext cx="1635762" cy="166493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b="1" kern="1200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Финансовые</a:t>
              </a:r>
              <a:endParaRPr lang="ru-RU" sz="2100" b="1" kern="1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8771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7129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Преимущества сетевого взаимодействия при реализации проекта 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«Город мастеров»</a:t>
            </a:r>
            <a:endParaRPr lang="ru-RU" sz="3200" b="1" cap="none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1655515"/>
            <a:ext cx="903649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Воспитанники получили возможность доступа к ресурсным возможностям детских садов, включенных в сеть</a:t>
            </a:r>
            <a:endParaRPr lang="ru-RU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Педагоги получили реальные основания для социального позиционирования в сфере дошкольного образования за счет включения в новые проекты и новые контексты взаимодействия</a:t>
            </a:r>
          </a:p>
          <a:p>
            <a:pPr lvl="0"/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ГОРОД МАСТ ПРАВИЛЬНЫЙ А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229200"/>
            <a:ext cx="1920256" cy="1362550"/>
          </a:xfrm>
          <a:prstGeom prst="round2DiagRect">
            <a:avLst/>
          </a:prstGeom>
          <a:ln w="38100"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242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5157192"/>
            <a:ext cx="144016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024996" cy="54864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Собраться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вместе -  это начало</a:t>
            </a:r>
            <a:b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Держаться вместе - это прогресс</a:t>
            </a:r>
            <a:b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Работать вместе – это успех!</a:t>
            </a:r>
            <a:b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Генри </a:t>
            </a: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Форд</a:t>
            </a:r>
          </a:p>
        </p:txBody>
      </p:sp>
      <p:pic>
        <p:nvPicPr>
          <p:cNvPr id="3" name="Рисунок 2" descr="мониторин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2636912"/>
            <a:ext cx="4535054" cy="3989342"/>
          </a:xfrm>
          <a:prstGeom prst="ellipse">
            <a:avLst/>
          </a:prstGeom>
          <a:ln w="38100">
            <a:solidFill>
              <a:srgbClr val="000099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64276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88640"/>
            <a:ext cx="889248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255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Все профессии важны</a:t>
            </a:r>
            <a:b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все профессии нужны</a:t>
            </a:r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356992"/>
            <a:ext cx="4220550" cy="3168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8208" y="1754212"/>
            <a:ext cx="4625855" cy="261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472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5157192"/>
            <a:ext cx="144016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2348880"/>
            <a:ext cx="7520940" cy="5486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4187989985"/>
              </p:ext>
            </p:extLst>
          </p:nvPr>
        </p:nvGraphicFramePr>
        <p:xfrm>
          <a:off x="323528" y="260648"/>
          <a:ext cx="8568952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30782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574837579"/>
              </p:ext>
            </p:extLst>
          </p:nvPr>
        </p:nvGraphicFramePr>
        <p:xfrm>
          <a:off x="827584" y="1417588"/>
          <a:ext cx="7920880" cy="544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Ресурсы ДОУ</a:t>
            </a:r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5157192"/>
            <a:ext cx="144016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405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4199982316"/>
              </p:ext>
            </p:extLst>
          </p:nvPr>
        </p:nvGraphicFramePr>
        <p:xfrm>
          <a:off x="251520" y="332656"/>
          <a:ext cx="8496944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5468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157192"/>
            <a:ext cx="144016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908720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Организация сетевого взаимодействия</a:t>
            </a:r>
          </a:p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в нормативно-правовых документах</a:t>
            </a:r>
            <a:endParaRPr lang="ru-RU" sz="3200" dirty="0">
              <a:solidFill>
                <a:srgbClr val="000099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661332579"/>
              </p:ext>
            </p:extLst>
          </p:nvPr>
        </p:nvGraphicFramePr>
        <p:xfrm>
          <a:off x="755576" y="2348880"/>
          <a:ext cx="7104112" cy="413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52861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</TotalTime>
  <Words>719</Words>
  <Application>Microsoft Office PowerPoint</Application>
  <PresentationFormat>Экран (4:3)</PresentationFormat>
  <Paragraphs>204</Paragraphs>
  <Slides>34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Сетевая форма взаимодействия дошкольных образовательных учреждений – как эффективное средство реализации ФГОС на примере формирования ранних представлений воспитанников о профессиях  взрослых</vt:lpstr>
      <vt:lpstr>Профессиональное самоопределение – это не единовременное событие, а дело всей жизни человека и начинается оно еще в дошкольном детстве</vt:lpstr>
      <vt:lpstr>Слайд 3</vt:lpstr>
      <vt:lpstr>Слайд 4</vt:lpstr>
      <vt:lpstr>Все профессии важны  все профессии нужны</vt:lpstr>
      <vt:lpstr>  </vt:lpstr>
      <vt:lpstr>Ресурсы ДОУ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Собраться вместе -  это начало Держаться вместе - это прогресс Работать вместе – это успех!   Генри Форд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</dc:title>
  <dc:creator>1</dc:creator>
  <cp:lastModifiedBy>USER</cp:lastModifiedBy>
  <cp:revision>92</cp:revision>
  <dcterms:created xsi:type="dcterms:W3CDTF">2016-03-10T12:33:20Z</dcterms:created>
  <dcterms:modified xsi:type="dcterms:W3CDTF">2016-10-20T09:22:15Z</dcterms:modified>
</cp:coreProperties>
</file>