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5A02F-73AF-4F07-929B-FA94A7613454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C43DD1-6657-4D2D-B564-9AFB4DA50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160239"/>
          </a:xfrm>
        </p:spPr>
        <p:txBody>
          <a:bodyPr/>
          <a:lstStyle/>
          <a:p>
            <a:r>
              <a:rPr lang="ru-RU" dirty="0" smtClean="0"/>
              <a:t>Особенности развития современных дошкольников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Сфера 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связи с повышенной возбудимостью и </a:t>
            </a:r>
            <a:r>
              <a:rPr lang="ru-RU" dirty="0" err="1"/>
              <a:t>гиперактивностью</a:t>
            </a:r>
            <a:r>
              <a:rPr lang="ru-RU" dirty="0"/>
              <a:t> сфера тела современного ребенка очень восприимчива к внешним раздражителям. У одних детей это может проявляться в форме повышенной чувствительности к температурным изменениям, другие будут чутко реагировать на запахи, третьих могут раздражать звуки, четвертых – яркие цвета и краски. Причем дети избирательно относятся к этим раздражителям: одни раздражители способны вызвать восторг и восхищение, другие – тревогу, испуг и плач.</a:t>
            </a:r>
          </a:p>
          <a:p>
            <a:r>
              <a:rPr lang="ru-RU" dirty="0"/>
              <a:t>Следовательно, задача воспитания современных детей должна состоять в создании условий для снижения </a:t>
            </a:r>
            <a:r>
              <a:rPr lang="ru-RU" dirty="0" err="1"/>
              <a:t>гиперактивности</a:t>
            </a:r>
            <a:r>
              <a:rPr lang="ru-RU" dirty="0"/>
              <a:t>, развития сосредоточенности и концентрации внимания, двигательного опыта и физического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Сфера разума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У современных детей повышенная потребность к восприятию информации.</a:t>
            </a:r>
            <a:endParaRPr lang="ru-RU" dirty="0"/>
          </a:p>
          <a:p>
            <a:r>
              <a:rPr lang="ru-RU" dirty="0"/>
              <a:t>В отличие от детей прошлого века у современных детей с момента рождения начинает функционировать смысловое восприятие, основанное на образах, которые при общении со взрослыми интуитивно-телепатическим путем возникают в правом полушарии головного мозга. Повышенная потребность ребенка к восприятию информации заставляет его постоянно искать возможности ее удовлетворения. Если он не получает необходимой «порции» информационной энергии, то начинает проявлять недовольство или агрессию. Иногда родители не могут понять: почему ребенок становится капризным или агрессивным. Повышенная потребность ребенка к восприятию информации объясняет тот факт, что уже с рождения дети любят смотреть телевизор. Особенно их привлекает реклама, которая отличается динамизмом и сжатостью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Сфера души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У современных детей повышенные тревожность и агрессия.</a:t>
            </a:r>
            <a:endParaRPr lang="ru-RU" dirty="0"/>
          </a:p>
          <a:p>
            <a:r>
              <a:rPr lang="ru-RU" dirty="0"/>
              <a:t>Сфера души ребенка – это «сосуд», который наполняется желаниями, чувствами и эмоциями. В младенческом возрасте ребенок криком, плачем, а затем и жестами сообщает взрослым о своих желаниях и потребностях. С самого рождения душа ребенка наполнена страхом и тревогой перед окружающим его огромным пространством. В раннем возрасте для ребенка очень важен тактильный контакт, когда мать или отец прижимают его к груди, поглаживая по голове и спине, передавая свое тепло, в том числе и душевное.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85248" cy="720080"/>
          </a:xfrm>
        </p:spPr>
        <p:txBody>
          <a:bodyPr>
            <a:normAutofit/>
          </a:bodyPr>
          <a:lstStyle/>
          <a:p>
            <a:r>
              <a:rPr lang="ru-RU" sz="2000" b="1" dirty="0"/>
              <a:t>Сфера духа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/>
              <a:t>Современные дети настойчивы и требовательны.</a:t>
            </a:r>
            <a:endParaRPr lang="ru-RU" sz="5600" dirty="0"/>
          </a:p>
          <a:p>
            <a:r>
              <a:rPr lang="ru-RU" sz="5600" dirty="0"/>
              <a:t>Сфера духа современного ребенка наполнена врожденным стремлением к самореализации, к проявлению своей деятельной натуры. Именно этим можно объяснить тот факт, что он очень рано начинает проявлять активность, требует к себе повышенного внимания, стремится поскорее познать окружающий мир. Воспринимая ребенка как маленькое и непонимающее существо, некоторые родители выполняют все его прихоти, пожелания и требования, надеясь на то, что, когда малыш подрастет, то станет другим. Современные дети настойчиво требуют от своих родителей взять их на руки, но многие боятся, что ребенок «привыкнет к рукам». С одной стороны, на руках у взрослого ребенок «видит» окружающий мир его глазами и лучше понимает его. С другой – если взрослые постоянно берут малыша на руки, стараются удовлетворить все его желания и потребности, то при малейшей попытке родителей заставить ребенка подчиниться их требованиям ребенок начнет проявлять настойчивость в форме упрямства и агрессии. Он выражает протест, так как не может понять, почему вдруг родители начали менять ими же установленные «правила игры», т. е. систему отношений. Поэтому уже со дня рождения ребенка необходимо вовлекать его в двустороннюю систему отношений.</a:t>
            </a:r>
          </a:p>
          <a:p>
            <a:r>
              <a:rPr lang="ru-RU" sz="5600" dirty="0"/>
              <a:t>Учитывая тот факт, что современные дети не терпят насилия и протестуют, если взрослые заставляют их что-то делать, развитие сферы духа должно протекать последовательно в рамках определенной системы семейных отношений, когда ребенок выступает не младшим по отношению к старшим, а равноправным партнером по общению и совместной деятельности. При этих условиях у ребенка развивается ощущение успешности и уверенность в собственных силах. Задача воспитания современных детей должна заключаться в создании условий для развития волевых качеств ребенка: целеустремленности, настойчивости, ответственности и уверенности в себе.</a:t>
            </a:r>
          </a:p>
          <a:p>
            <a:r>
              <a:rPr lang="ru-RU" sz="5600" b="1" dirty="0"/>
              <a:t>Особенности развития детей с новым типом сознания свидетельствуют о том, что они отличаются от их сверстников прошлого века и требуют современного подхода в воспитании и образовании.</a:t>
            </a:r>
            <a:endParaRPr lang="ru-RU" sz="5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Спасибо </a:t>
            </a:r>
            <a:r>
              <a:rPr lang="ru-RU" sz="4400" smtClean="0"/>
              <a:t>за внимание!!!</a:t>
            </a:r>
            <a:endParaRPr lang="ru-RU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440160"/>
          </a:xfrm>
        </p:spPr>
        <p:txBody>
          <a:bodyPr>
            <a:normAutofit/>
          </a:bodyPr>
          <a:lstStyle/>
          <a:p>
            <a:r>
              <a:rPr lang="ru-RU" sz="2400" b="1" dirty="0"/>
              <a:t>Российский ребенок 21 века. Какой он?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Российская академия образования (РАО) — государственная академия наук, объединяющая ученых, работающих в сфере образования и педагогики. Проанализировав статистические данные последних десятилетий, ученые РАО отмечают далеко не радужные перспективы:</a:t>
            </a:r>
          </a:p>
          <a:p>
            <a:pPr lvl="0"/>
            <a:r>
              <a:rPr lang="ru-RU" dirty="0"/>
              <a:t>резко снизилось когнитивное развитие детей дошкольного возраста (способность к умственному восприятию и переработке внешней информации);</a:t>
            </a:r>
          </a:p>
          <a:p>
            <a:pPr lvl="0"/>
            <a:r>
              <a:rPr lang="ru-RU" dirty="0"/>
              <a:t>развитие </a:t>
            </a:r>
            <a:r>
              <a:rPr lang="ru-RU" dirty="0" err="1"/>
              <a:t>креативности</a:t>
            </a:r>
            <a:r>
              <a:rPr lang="ru-RU" dirty="0"/>
              <a:t> (уровень творческой одаренности) снизилось с "хорошего" до "слабого";</a:t>
            </a:r>
          </a:p>
          <a:p>
            <a:pPr lvl="0"/>
            <a:r>
              <a:rPr lang="ru-RU" dirty="0"/>
              <a:t>снизилась энергичность детей, их желание активно действовать.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Исследователи отмечают: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недоразвитие воли и произвольности;</a:t>
            </a:r>
          </a:p>
          <a:p>
            <a:pPr lvl="0"/>
            <a:r>
              <a:rPr lang="ru-RU" dirty="0"/>
              <a:t>сниженный уровень детской любознательности и воображения; </a:t>
            </a:r>
          </a:p>
          <a:p>
            <a:pPr lvl="0"/>
            <a:r>
              <a:rPr lang="ru-RU" dirty="0"/>
              <a:t>неразвитость тонкой моторики руки старших дошкольников, отсутствие графических навыков, т.е. </a:t>
            </a:r>
            <a:r>
              <a:rPr lang="ru-RU" dirty="0" smtClean="0"/>
              <a:t>не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определенных мозговых структур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Низкий уровень произвольности как в умственной, так и в двигательной сфере дошкольника является одним из наиболее тревожных факторов, достоверно </a:t>
            </a:r>
            <a:r>
              <a:rPr lang="ru-RU" dirty="0" smtClean="0"/>
              <a:t>установленных </a:t>
            </a:r>
            <a:r>
              <a:rPr lang="ru-RU" dirty="0"/>
              <a:t>учеными РАО.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229600" cy="48860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Ни </a:t>
            </a:r>
            <a:r>
              <a:rPr lang="ru-RU" b="1" dirty="0"/>
              <a:t>для кого не секрет, что здоровье наших </a:t>
            </a:r>
            <a:r>
              <a:rPr lang="ru-RU" b="1" dirty="0" smtClean="0"/>
              <a:t>детей также </a:t>
            </a:r>
            <a:r>
              <a:rPr lang="ru-RU" b="1" dirty="0"/>
              <a:t>оставляет желать лучшего. Исследования позволяют заметить:</a:t>
            </a:r>
            <a:endParaRPr lang="ru-RU" dirty="0"/>
          </a:p>
          <a:p>
            <a:pPr lvl="0"/>
            <a:r>
              <a:rPr lang="ru-RU" dirty="0"/>
              <a:t>тенденции к снижению темпов продольного роста тела, нарастанию </a:t>
            </a:r>
            <a:r>
              <a:rPr lang="ru-RU" dirty="0" err="1"/>
              <a:t>астенизации</a:t>
            </a:r>
            <a:r>
              <a:rPr lang="ru-RU" dirty="0"/>
              <a:t> телосложения, отставанию в приросте мышечной силы; </a:t>
            </a:r>
          </a:p>
          <a:p>
            <a:pPr lvl="0"/>
            <a:r>
              <a:rPr lang="ru-RU" dirty="0"/>
              <a:t>распространенность основных форм психических заболеваний детей, которая каждые десять лет возрастает на 10—15%;</a:t>
            </a:r>
          </a:p>
          <a:p>
            <a:pPr lvl="0"/>
            <a:r>
              <a:rPr lang="ru-RU" dirty="0"/>
              <a:t>значительное число детей с ограниченными возможностями здоровья, где общее психическое недоразвитие (олигофрения) отмечается у 22,5%; а дисгармоническое развитие отмечается у 26,5%.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 этом увеличивается категория одаренных детей, среди них: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дети </a:t>
            </a:r>
            <a:r>
              <a:rPr lang="ru-RU" dirty="0"/>
              <a:t>с особо развитым мышлением, </a:t>
            </a:r>
          </a:p>
          <a:p>
            <a:pPr lvl="0"/>
            <a:r>
              <a:rPr lang="ru-RU" dirty="0"/>
              <a:t>дети, способные влиять на других людей (лидеры), </a:t>
            </a:r>
          </a:p>
          <a:p>
            <a:pPr lvl="0"/>
            <a:r>
              <a:rPr lang="ru-RU" dirty="0"/>
              <a:t>дети - "золотые руки", дети, представляющие мир в образах (художественно одаренные),</a:t>
            </a:r>
          </a:p>
          <a:p>
            <a:pPr lvl="0"/>
            <a:r>
              <a:rPr lang="ru-RU" dirty="0"/>
              <a:t>дети, обладающие двигательным талантом.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ru-RU" dirty="0"/>
              <a:t>Уровень технического прогресса, широкий доступ к информации, ранее интеллектуальное развитие делают детей умнее, чем их родители в этом возрасте.</a:t>
            </a:r>
          </a:p>
          <a:p>
            <a:r>
              <a:rPr lang="ru-RU" dirty="0"/>
              <a:t>Так, от 50 до 55% детей старшего дошкольного и младшего школьного возрастов в больших городах России имеют сегодня IQ 115 баллов и выше. Однако это вызывает опасность "перекоса" акцента на интеллектуальное развитие ребенка в ущерб социальному, в том числе личностному развитию. Опять все не так гладко, как хотелось 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7467600" cy="530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Умные, настойчивые, требовательные</a:t>
            </a:r>
            <a:endParaRPr lang="ru-RU" dirty="0"/>
          </a:p>
          <a:p>
            <a:r>
              <a:rPr lang="ru-RU" dirty="0"/>
              <a:t>Проблема исследования особенностей развития современных детей состоит в том, что традиционные методы и методики диагностики устарели и не отражают «актуального уровня развития» детей.</a:t>
            </a:r>
          </a:p>
          <a:p>
            <a:r>
              <a:rPr lang="ru-RU" dirty="0"/>
              <a:t>Сегодня многие задания, которые раньше успешно использовали для тестирования детей дошкольного и более старшего возраста выполняют дети двух-трех лет. Ребенок в два с половиной – три года может увлеченно и быстро собирать </a:t>
            </a:r>
            <a:r>
              <a:rPr lang="ru-RU" dirty="0" err="1"/>
              <a:t>паззлы</a:t>
            </a:r>
            <a:r>
              <a:rPr lang="ru-RU" dirty="0"/>
              <a:t> из двенадцати элементов. Наши коллеги из Великобритании отмечают такую же проблему: диагностические задания, которые они использовали для четырех-, пятилетних детей (как показатели типичного развития), сейчас успешно выполняют трехлетние дети. Результаты проведенного нами мониторинга мнения родителей и педагогов о современных детях показали, что у детей повышенные тревожность (98%) и агрессия (78%), возбудимость (93%) и </a:t>
            </a:r>
            <a:r>
              <a:rPr lang="ru-RU" dirty="0" err="1"/>
              <a:t>гиперактивность</a:t>
            </a:r>
            <a:r>
              <a:rPr lang="ru-RU" dirty="0"/>
              <a:t> (87%), потребность к восприятию информации (69%), и вместе с этим – повышенные утомляемость (95%) и эмоциональность (93%). Дети настойчивы и требовательны (94%), не желают выполнять бессмысленные действия (88%), они значительно отличаются от своих сверстников прошлого века (86%), а методы воспитания и обучения должны быть другими (94%). Изменилось сознание дошкольников, так как изменилось само общество.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Повышенная чувствительность и эмоциональность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Исследовать </a:t>
            </a:r>
            <a:r>
              <a:rPr lang="ru-RU" dirty="0"/>
              <a:t>особенности современных детей необходимо с разных позиций: социально-экономических, культурно-образовательных, политических, экологических, информационно-технологических, биогенетических.</a:t>
            </a:r>
          </a:p>
          <a:p>
            <a:r>
              <a:rPr lang="ru-RU" dirty="0"/>
              <a:t>Проводя психогенетические исследования, </a:t>
            </a:r>
            <a:r>
              <a:rPr lang="ru-RU" dirty="0" err="1"/>
              <a:t>Друнвало</a:t>
            </a:r>
            <a:r>
              <a:rPr lang="ru-RU" dirty="0"/>
              <a:t> </a:t>
            </a:r>
            <a:r>
              <a:rPr lang="ru-RU" dirty="0" err="1"/>
              <a:t>Мелхиседек</a:t>
            </a:r>
            <a:r>
              <a:rPr lang="ru-RU" dirty="0"/>
              <a:t> (известный американский ученый, изобретатель, целитель. – Ред.) обнаружил, что «у современных детей уровень интеллекта составляет 130 IQ, а не 100 (раньше такой IQ встречался у одного ребенка из десяти тысяч). 80–90% детей, рожденных в США, имеют новую ДНК». В ходе проведения наших исследований были выявлены следующие особенности современных детей: фиксированный взгляд при рождении, держат голову, физически более развиты, повышенный тонус организма (повышенная возбудимость, </a:t>
            </a:r>
            <a:r>
              <a:rPr lang="ru-RU" dirty="0" err="1"/>
              <a:t>гиперактивность</a:t>
            </a:r>
            <a:r>
              <a:rPr lang="ru-RU" dirty="0"/>
              <a:t>); рано отказываются от грудного молока; ночью просыпаются, чтобы поесть; не воспринимают лекарственные препараты; повышенная чувствительность и эмоциональность, а также потребность к восприятию информации; объем долговременной памяти больше, а проходимость оперативной выше; повышенные тревожность и агрессия. Они, как уже упоминалось, настойчивы и требовательны, имеют завышенную самооценку, не терпят насилия, не слышат указаний и приказов взрослых. У них вообще собственная философия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Рефлекс свободы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Раньше </a:t>
            </a:r>
            <a:r>
              <a:rPr lang="ru-RU" dirty="0"/>
              <a:t>у ребенка был хорошо развит подражательный рефлекс и он старался повторять действия за взрослым, то у современных детей преобладает рефлекс свободы – они сами выстраивают стратегию своего поведения. Если ребенок понимает и принимает смысл поступка или действия, которое должен совершить, то он будет его выполнять. Если нет, то откажется, выражая протест вплоть до агрессии. У современных детей система отношений доминирует над системой знаний. Смысловая сфера личности управляет развитием других четырех сфер: тела (физическое развитие), души (эмоциональное развитие), разума (ментальное развитие) и духа (развитие воли). Эти сферы личности должны развиваться гармонично с момента рождения.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677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Особенности развития современных дошкольников</vt:lpstr>
      <vt:lpstr>Российский ребенок 21 века. Какой он? </vt:lpstr>
      <vt:lpstr>Исследователи отмечают: </vt:lpstr>
      <vt:lpstr> </vt:lpstr>
      <vt:lpstr>При этом увеличивается категория одаренных детей, среди них:  </vt:lpstr>
      <vt:lpstr>Слайд 6</vt:lpstr>
      <vt:lpstr>Слайд 7</vt:lpstr>
      <vt:lpstr>Повышенная чувствительность и эмоциональность </vt:lpstr>
      <vt:lpstr>Рефлекс свободы</vt:lpstr>
      <vt:lpstr>Сфера тела</vt:lpstr>
      <vt:lpstr>Сфера разума</vt:lpstr>
      <vt:lpstr>Сфера души</vt:lpstr>
      <vt:lpstr>Сфера духа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современных дошкольников</dc:title>
  <dc:creator>alexey</dc:creator>
  <cp:lastModifiedBy>alexey</cp:lastModifiedBy>
  <cp:revision>29</cp:revision>
  <dcterms:created xsi:type="dcterms:W3CDTF">2018-02-28T13:08:41Z</dcterms:created>
  <dcterms:modified xsi:type="dcterms:W3CDTF">2018-03-01T10:09:14Z</dcterms:modified>
</cp:coreProperties>
</file>