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7" r:id="rId4"/>
    <p:sldId id="258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0688-AC5E-4300-81C3-F4C40D574CF1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4A9F-F5E0-4B08-AC46-8A66FD53F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47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0688-AC5E-4300-81C3-F4C40D574CF1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4A9F-F5E0-4B08-AC46-8A66FD53F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65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0688-AC5E-4300-81C3-F4C40D574CF1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4A9F-F5E0-4B08-AC46-8A66FD53F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5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0688-AC5E-4300-81C3-F4C40D574CF1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4A9F-F5E0-4B08-AC46-8A66FD53F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95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0688-AC5E-4300-81C3-F4C40D574CF1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4A9F-F5E0-4B08-AC46-8A66FD53F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083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0688-AC5E-4300-81C3-F4C40D574CF1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4A9F-F5E0-4B08-AC46-8A66FD53F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7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0688-AC5E-4300-81C3-F4C40D574CF1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4A9F-F5E0-4B08-AC46-8A66FD53F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40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0688-AC5E-4300-81C3-F4C40D574CF1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4A9F-F5E0-4B08-AC46-8A66FD53F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0688-AC5E-4300-81C3-F4C40D574CF1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4A9F-F5E0-4B08-AC46-8A66FD53F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91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0688-AC5E-4300-81C3-F4C40D574CF1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4A9F-F5E0-4B08-AC46-8A66FD53F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86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0688-AC5E-4300-81C3-F4C40D574CF1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4A9F-F5E0-4B08-AC46-8A66FD53F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8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70688-AC5E-4300-81C3-F4C40D574CF1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4A9F-F5E0-4B08-AC46-8A66FD53F1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0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354" y="-975336"/>
            <a:ext cx="10328031" cy="33803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Профилактика </a:t>
            </a:r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дисграфии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детей старшего дошкольного возраста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79" y="3460138"/>
            <a:ext cx="4328379" cy="31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7154" y="931985"/>
            <a:ext cx="106386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Оптическая </a:t>
            </a:r>
            <a:r>
              <a:rPr lang="ru-RU" sz="4000" b="1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дисграфия</a:t>
            </a:r>
            <a:r>
              <a:rPr lang="ru-RU" sz="4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связана с трудностью зрительного различения буквенных знаков. </a:t>
            </a:r>
          </a:p>
          <a:p>
            <a:r>
              <a:rPr lang="ru-RU" sz="4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В ее основе лежит </a:t>
            </a:r>
            <a:r>
              <a:rPr lang="ru-RU" sz="4000" b="0" i="0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несформированность</a:t>
            </a:r>
            <a:r>
              <a:rPr lang="ru-RU" sz="4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зрительно-пространственных представлений в </a:t>
            </a:r>
            <a:r>
              <a:rPr lang="ru-RU" sz="4000" b="1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дошкольном возрасте</a:t>
            </a:r>
            <a:r>
              <a:rPr lang="ru-RU" sz="4000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3822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769" y="298938"/>
            <a:ext cx="1128932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Ошибки, характерные для </a:t>
            </a:r>
            <a:r>
              <a:rPr lang="ru-RU" sz="4000" b="1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оптической </a:t>
            </a:r>
            <a:r>
              <a:rPr lang="ru-RU" sz="4000" b="1" i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дисграфии</a:t>
            </a:r>
            <a:r>
              <a:rPr lang="ru-RU" sz="40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ru-RU" sz="4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ребенок не дописывает элементы букв;</a:t>
            </a:r>
          </a:p>
          <a:p>
            <a:pPr marL="571500" indent="-571500">
              <a:buFontTx/>
              <a:buChar char="-"/>
            </a:pPr>
            <a:endParaRPr lang="ru-RU" sz="4000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ru-RU" sz="4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добавляет лишние элементы;</a:t>
            </a:r>
          </a:p>
          <a:p>
            <a:pPr marL="571500" indent="-571500">
              <a:buFontTx/>
              <a:buChar char="-"/>
            </a:pPr>
            <a:endParaRPr lang="ru-RU" sz="4000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ru-RU" sz="4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неправильно располагает элементы букв в пространстве по отношению друг к другу;</a:t>
            </a:r>
          </a:p>
          <a:p>
            <a:endParaRPr lang="ru-RU" sz="4000" b="0" i="0" dirty="0" smtClean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40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 пишет зеркальное изображение букв.</a:t>
            </a:r>
            <a:endParaRPr lang="ru-RU" sz="4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4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938" y="0"/>
            <a:ext cx="10298723" cy="70338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соотнести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предметные картинки с геометрическими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фигурами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0" y="1600383"/>
            <a:ext cx="4810417" cy="4888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321" y="2250410"/>
            <a:ext cx="5851679" cy="330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78" y="1103549"/>
            <a:ext cx="4476868" cy="5180377"/>
          </a:xfrm>
        </p:spPr>
      </p:pic>
      <p:sp>
        <p:nvSpPr>
          <p:cNvPr id="5" name="TextBox 4"/>
          <p:cNvSpPr txBox="1"/>
          <p:nvPr/>
        </p:nvSpPr>
        <p:spPr>
          <a:xfrm>
            <a:off x="3018186" y="334108"/>
            <a:ext cx="6343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узнай предмет по контуру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236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недорисованные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предметы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" y="1543434"/>
            <a:ext cx="5736336" cy="37551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673" y="1951893"/>
            <a:ext cx="5768153" cy="288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перечеркнутые изображения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91" y="1690688"/>
            <a:ext cx="5032321" cy="29516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444" y="1690688"/>
            <a:ext cx="4640268" cy="295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84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4" y="172672"/>
            <a:ext cx="4397376" cy="62808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39" y="296007"/>
            <a:ext cx="4606802" cy="63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369" y="69617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48" y="2871848"/>
            <a:ext cx="6717322" cy="368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7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17</Words>
  <Application>Microsoft Office PowerPoint</Application>
  <PresentationFormat>Широкоэкранный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   Профилактика дисграфии у детей старшего дошкольного возраста</vt:lpstr>
      <vt:lpstr>Презентация PowerPoint</vt:lpstr>
      <vt:lpstr>Презентация PowerPoint</vt:lpstr>
      <vt:lpstr>  соотнести предметные картинки с геометрическими фигурами</vt:lpstr>
      <vt:lpstr>Презентация PowerPoint</vt:lpstr>
      <vt:lpstr>недорисованные предметы</vt:lpstr>
      <vt:lpstr>перечеркнутые изображения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дисграфии</dc:title>
  <dc:creator>Alex</dc:creator>
  <cp:lastModifiedBy>Alex</cp:lastModifiedBy>
  <cp:revision>7</cp:revision>
  <dcterms:created xsi:type="dcterms:W3CDTF">2016-12-04T10:29:19Z</dcterms:created>
  <dcterms:modified xsi:type="dcterms:W3CDTF">2016-12-04T13:21:51Z</dcterms:modified>
</cp:coreProperties>
</file>