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3" r:id="rId2"/>
    <p:sldId id="275" r:id="rId3"/>
    <p:sldId id="261" r:id="rId4"/>
    <p:sldId id="259" r:id="rId5"/>
    <p:sldId id="260" r:id="rId6"/>
    <p:sldId id="274" r:id="rId7"/>
    <p:sldId id="262" r:id="rId8"/>
    <p:sldId id="268" r:id="rId9"/>
    <p:sldId id="27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B8BD24-DE2C-4860-941D-A53E8F43E323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BF25A5-3D83-4833-84DE-6775025E9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www.eduportal44.ru/Sudislavl/Kolokol/ds_K/SiteAssets/SitePages/%D0%A0%D0%B5%D0%BA%D0%BE%D0%BC%D0%B5%D0%BD%D0%B4%D0%B0%D1%86%D0%B8%D0%B8%20%D1%80%D0%BE%D0%B4%D0%B8%D1%82%D0%B5%D0%BB%D1%8F%D0%BC%20%D0%BF%D0%BE%20%D1%82%D0%B5%D0%BC%D0%B0%D1%82%D0%B8%D1%87%D0%B5%D1%81%D0%BA%D0%BE%D0%B9%20%D0%BD%D0%B5%D0%B4%D0%B5%D0%BB%D0%B5/1.jpg"/>
          <p:cNvPicPr>
            <a:picLocks noChangeAspect="1" noChangeArrowheads="1"/>
          </p:cNvPicPr>
          <p:nvPr/>
        </p:nvPicPr>
        <p:blipFill>
          <a:blip r:embed="rId2" cstate="email"/>
          <a:srcRect l="14118" t="10980" r="35294" b="32549"/>
          <a:stretch>
            <a:fillRect/>
          </a:stretch>
        </p:blipFill>
        <p:spPr bwMode="auto">
          <a:xfrm>
            <a:off x="2843808" y="1412776"/>
            <a:ext cx="3096344" cy="259228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59832" y="620688"/>
            <a:ext cx="2730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Сказка про книжку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4509120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Давным-давно, в такие стародавние времена, люди не умели ни читать, ни писать. Но даже тогда они умели складывать сказки. Человеческая память не совершенна, а людям хотелось, чтобы произведения, и знания дошли до потомков.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cf.ppt-online.org/files1/slide/s/sJpHkSytlm0OvRaZhCX7d5WNM49TKQ6BinLDwFPcx/slide-2.jpg"/>
          <p:cNvPicPr/>
          <p:nvPr/>
        </p:nvPicPr>
        <p:blipFill>
          <a:blip r:embed="rId2" cstate="email"/>
          <a:srcRect l="28610" t="21399" r="25297" b="17078"/>
          <a:stretch>
            <a:fillRect/>
          </a:stretch>
        </p:blipFill>
        <p:spPr bwMode="auto">
          <a:xfrm>
            <a:off x="2771800" y="1772816"/>
            <a:ext cx="280831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771800" y="620688"/>
            <a:ext cx="28429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Сказка про книгу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03648" y="4437112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 они придумали буквы, правда первые буквы больше были похожи на рисунки, но это не важно.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95736" y="548680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Древние наскальные рисунки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pic>
        <p:nvPicPr>
          <p:cNvPr id="4" name="Picture 2" descr="https://img-fotki.yandex.ru/get/6210/67700761.35/0_7e5e8_8ad6ba3e_orig.jpg"/>
          <p:cNvPicPr>
            <a:picLocks noChangeAspect="1" noChangeArrowheads="1"/>
          </p:cNvPicPr>
          <p:nvPr/>
        </p:nvPicPr>
        <p:blipFill>
          <a:blip r:embed="rId2" cstate="email"/>
          <a:srcRect l="47059" t="19118" r="18628" b="30882"/>
          <a:stretch>
            <a:fillRect/>
          </a:stretch>
        </p:blipFill>
        <p:spPr bwMode="auto">
          <a:xfrm>
            <a:off x="1691680" y="1772816"/>
            <a:ext cx="2520280" cy="2448272"/>
          </a:xfrm>
          <a:prstGeom prst="rect">
            <a:avLst/>
          </a:prstGeom>
          <a:noFill/>
        </p:spPr>
      </p:pic>
      <p:pic>
        <p:nvPicPr>
          <p:cNvPr id="5" name="Picture 2" descr="https://megalithica.ru/assets/images/resources/3861/e2d06e0c72324ef2dd2e45c718860c9e67489507.jpg"/>
          <p:cNvPicPr>
            <a:picLocks noChangeAspect="1" noChangeArrowheads="1"/>
          </p:cNvPicPr>
          <p:nvPr/>
        </p:nvPicPr>
        <p:blipFill>
          <a:blip r:embed="rId3" cstate="email"/>
          <a:srcRect l="11996" t="32132" r="51094" b="17375"/>
          <a:stretch>
            <a:fillRect/>
          </a:stretch>
        </p:blipFill>
        <p:spPr bwMode="auto">
          <a:xfrm>
            <a:off x="4788024" y="2924944"/>
            <a:ext cx="2880320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fs00.infourok.ru/images/doc/228/49502/2/img6.jpg"/>
          <p:cNvPicPr>
            <a:picLocks noChangeAspect="1" noChangeArrowheads="1"/>
          </p:cNvPicPr>
          <p:nvPr/>
        </p:nvPicPr>
        <p:blipFill>
          <a:blip r:embed="rId2" cstate="email"/>
          <a:srcRect l="15790" t="20000" r="54737" b="12631"/>
          <a:stretch>
            <a:fillRect/>
          </a:stretch>
        </p:blipFill>
        <p:spPr bwMode="auto">
          <a:xfrm>
            <a:off x="3131840" y="1988840"/>
            <a:ext cx="2016224" cy="345638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411760" y="476672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Глиняные книги таблички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4.infourok.ru/uploads/ex/046d/000a3d9c-611004e5/img2.jpg"/>
          <p:cNvPicPr>
            <a:picLocks noChangeAspect="1" noChangeArrowheads="1"/>
          </p:cNvPicPr>
          <p:nvPr/>
        </p:nvPicPr>
        <p:blipFill>
          <a:blip r:embed="rId2" cstate="email"/>
          <a:srcRect l="20834" t="20370" r="18055" b="3704"/>
          <a:stretch>
            <a:fillRect/>
          </a:stretch>
        </p:blipFill>
        <p:spPr bwMode="auto">
          <a:xfrm>
            <a:off x="3059832" y="2348880"/>
            <a:ext cx="3168352" cy="295232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483768" y="692696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На чем писали в древности: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Берестяные грамоты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83768" y="764704"/>
            <a:ext cx="40033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Бумажная книга на Руси</a:t>
            </a:r>
            <a:endParaRPr lang="ru-RU" sz="28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https://cf.ppt-online.org/files1/slide/s/sJpHkSytlm0OvRaZhCX7d5WNM49TKQ6BinLDwFPcx/slide-17.jpg"/>
          <p:cNvPicPr/>
          <p:nvPr/>
        </p:nvPicPr>
        <p:blipFill>
          <a:blip r:embed="rId2" cstate="email"/>
          <a:srcRect l="46811" t="24575" r="10854" b="28905"/>
          <a:stretch>
            <a:fillRect/>
          </a:stretch>
        </p:blipFill>
        <p:spPr bwMode="auto">
          <a:xfrm>
            <a:off x="2987824" y="2276872"/>
            <a:ext cx="280831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5.infourok.ru/uploads/ex/0665/000c8984-873015c3/img13.jpg"/>
          <p:cNvPicPr/>
          <p:nvPr/>
        </p:nvPicPr>
        <p:blipFill>
          <a:blip r:embed="rId2" cstate="email"/>
          <a:srcRect l="4054" t="25809" r="2703" b="3800"/>
          <a:stretch>
            <a:fillRect/>
          </a:stretch>
        </p:blipFill>
        <p:spPr bwMode="auto">
          <a:xfrm>
            <a:off x="2483768" y="2348880"/>
            <a:ext cx="403244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699792" y="692696"/>
            <a:ext cx="30671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Рукописные книги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fs00.infourok.ru/images/doc/277/282926/img21.jpg"/>
          <p:cNvPicPr/>
          <p:nvPr/>
        </p:nvPicPr>
        <p:blipFill>
          <a:blip r:embed="rId2" cstate="email"/>
          <a:srcRect l="9329" t="24533" r="19635" b="22088"/>
          <a:stretch>
            <a:fillRect/>
          </a:stretch>
        </p:blipFill>
        <p:spPr bwMode="auto">
          <a:xfrm>
            <a:off x="2843808" y="2276872"/>
            <a:ext cx="374441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843808" y="764704"/>
            <a:ext cx="3569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Первый печатный станок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s://ds04.infourok.ru/uploads/ex/0e0e/001591dd-a8eb4761/img17.jpg"/>
          <p:cNvPicPr>
            <a:picLocks noChangeAspect="1" noChangeArrowheads="1"/>
          </p:cNvPicPr>
          <p:nvPr/>
        </p:nvPicPr>
        <p:blipFill>
          <a:blip r:embed="rId2" cstate="email"/>
          <a:srcRect l="5970" t="19900" r="5970" b="498"/>
          <a:stretch>
            <a:fillRect/>
          </a:stretch>
        </p:blipFill>
        <p:spPr bwMode="auto">
          <a:xfrm>
            <a:off x="2195736" y="1988840"/>
            <a:ext cx="4824536" cy="327087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27584" y="476672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Типография – полиграфическое предприятие, изготавливающее  книги, журналы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99</Words>
  <Application>Microsoft Office PowerPoint</Application>
  <PresentationFormat>Экран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</dc:creator>
  <cp:lastModifiedBy>family</cp:lastModifiedBy>
  <cp:revision>44</cp:revision>
  <dcterms:created xsi:type="dcterms:W3CDTF">2021-03-22T07:42:11Z</dcterms:created>
  <dcterms:modified xsi:type="dcterms:W3CDTF">2021-12-11T11:52:51Z</dcterms:modified>
</cp:coreProperties>
</file>