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Золотая  хохлома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Виртуальная экскурсия</a:t>
            </a:r>
            <a:endParaRPr lang="ru-RU" dirty="0"/>
          </a:p>
        </p:txBody>
      </p:sp>
      <p:pic>
        <p:nvPicPr>
          <p:cNvPr id="11268" name="Picture 4" descr="https://vplate.ru/images/article/orig/2019/05/posuda-s-rospisyu-hohloma-osobennosti-i-vidy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2708920"/>
            <a:ext cx="5949774" cy="33467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lavka-podarkov.ru/upload/iblock/00a/Image0002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692696"/>
            <a:ext cx="252028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cdn.goldenhohloma.com/upload/resize_cache/iblock/79f/1600_1600_1/79fc39e5a335ed75b3d45b20a66ad37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4077072"/>
            <a:ext cx="288032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quarter" idx="4294967295"/>
          </p:nvPr>
        </p:nvSpPr>
        <p:spPr>
          <a:xfrm>
            <a:off x="4854575" y="1316038"/>
            <a:ext cx="4289425" cy="3941762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Роспись хохломская</a:t>
            </a:r>
          </a:p>
          <a:p>
            <a:r>
              <a:rPr lang="ru-RU" sz="1400" dirty="0" smtClean="0"/>
              <a:t>Словно колдовская,</a:t>
            </a:r>
          </a:p>
          <a:p>
            <a:r>
              <a:rPr lang="ru-RU" sz="1400" dirty="0" smtClean="0"/>
              <a:t>В сказочную песню</a:t>
            </a:r>
          </a:p>
          <a:p>
            <a:r>
              <a:rPr lang="ru-RU" sz="1400" dirty="0" smtClean="0"/>
              <a:t>Просится сама.</a:t>
            </a:r>
            <a:br>
              <a:rPr lang="ru-RU" sz="1400" dirty="0" smtClean="0"/>
            </a:br>
            <a:r>
              <a:rPr lang="ru-RU" sz="1400" dirty="0" smtClean="0"/>
              <a:t>И нигде на свете</a:t>
            </a:r>
          </a:p>
          <a:p>
            <a:r>
              <a:rPr lang="ru-RU" sz="1400" dirty="0" smtClean="0"/>
              <a:t>Нет таких соцветий</a:t>
            </a:r>
            <a:br>
              <a:rPr lang="ru-RU" sz="1400" dirty="0" smtClean="0"/>
            </a:br>
            <a:r>
              <a:rPr lang="ru-RU" sz="1400" dirty="0" smtClean="0"/>
              <a:t>Всех чудес чудесней</a:t>
            </a:r>
          </a:p>
          <a:p>
            <a:r>
              <a:rPr lang="ru-RU" sz="1400" dirty="0" smtClean="0"/>
              <a:t>Наша Словно Хохлома!</a:t>
            </a:r>
            <a:endParaRPr lang="ru-RU" sz="1400" dirty="0"/>
          </a:p>
        </p:txBody>
      </p:sp>
      <p:pic>
        <p:nvPicPr>
          <p:cNvPr id="12" name="Рисунок 11" descr="https://www.present.ru/upload/iblock/533/IMG_0443_copy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6136" y="3933056"/>
            <a:ext cx="266429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www.akvarelsuvenirov.ru/upload/iblock/ee3/ee352c621388edadc04fca7e64272c8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5436096" y="4365104"/>
            <a:ext cx="2088232" cy="20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cs5.livemaster.ru/storage/df/35/0b36582d1a59e2da920e653b63he--vintazh-hohloma-nabor-dlya-meda-bochonok-i-ploshki-s-lozhkami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168" y="908720"/>
            <a:ext cx="273630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www.present.ru/upload/iblock/3cc/IMG_4162_copy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1840" y="2348880"/>
            <a:ext cx="266429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cdn2.static1-sima-land.com/items/1126155/4/1600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43608" y="5229200"/>
            <a:ext cx="15121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Русский народный промысел: хохлома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99592" y="836712"/>
            <a:ext cx="194421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Текст 13"/>
          <p:cNvSpPr>
            <a:spLocks noGrp="1"/>
          </p:cNvSpPr>
          <p:nvPr>
            <p:ph type="body" idx="4294967295"/>
          </p:nvPr>
        </p:nvSpPr>
        <p:spPr>
          <a:xfrm>
            <a:off x="251520" y="2852936"/>
            <a:ext cx="2756793" cy="2376264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Ветка </a:t>
            </a:r>
            <a:r>
              <a:rPr lang="ru-RU" dirty="0" smtClean="0"/>
              <a:t>плавно изогнулась,</a:t>
            </a:r>
          </a:p>
          <a:p>
            <a:r>
              <a:rPr lang="ru-RU" dirty="0" smtClean="0"/>
              <a:t>И колечком завернулась.</a:t>
            </a:r>
          </a:p>
          <a:p>
            <a:r>
              <a:rPr lang="ru-RU" dirty="0" smtClean="0"/>
              <a:t>Рядом с листиком трехпалым,</a:t>
            </a:r>
          </a:p>
          <a:p>
            <a:r>
              <a:rPr lang="ru-RU" dirty="0" smtClean="0"/>
              <a:t>Земляничка цветом алым,</a:t>
            </a:r>
          </a:p>
          <a:p>
            <a:r>
              <a:rPr lang="ru-RU" dirty="0" smtClean="0"/>
              <a:t>Засияла, поднялась, Сладким соком налилась.</a:t>
            </a:r>
          </a:p>
          <a:p>
            <a:r>
              <a:rPr lang="ru-RU" dirty="0" smtClean="0"/>
              <a:t>И трава как бахрома. Что же это…   ( хохлома)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vatravel.ru/wp-content/uploads/2018/04/062-IMG_115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824" y="908720"/>
            <a:ext cx="525658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0" y="609600"/>
            <a:ext cx="3008313" cy="4800600"/>
          </a:xfrm>
        </p:spPr>
        <p:txBody>
          <a:bodyPr/>
          <a:lstStyle/>
          <a:p>
            <a:r>
              <a:rPr lang="ru-RU" sz="1800" dirty="0" smtClean="0"/>
              <a:t>Для изготовления посуды из липы или березы делали заготовки, их называли баклуши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4.infourok.ru/uploads/ex/12f3/000cf7ba-07ceca4e/img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548680"/>
            <a:ext cx="612068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sz="quarter" idx="4294967295"/>
          </p:nvPr>
        </p:nvSpPr>
        <p:spPr>
          <a:xfrm>
            <a:off x="2627784" y="4869160"/>
            <a:ext cx="4320480" cy="3096344"/>
          </a:xfrm>
        </p:spPr>
        <p:txBody>
          <a:bodyPr>
            <a:normAutofit/>
          </a:bodyPr>
          <a:lstStyle/>
          <a:p>
            <a:pPr lvl="0"/>
            <a:r>
              <a:rPr lang="ru-RU" sz="1600" dirty="0" smtClean="0"/>
              <a:t>На токарном станке вытачивают посуду разной формы, получалась она белая затем ее сушили несколько недель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cs2.livemaster.ru/storage/99/a0/f30a83be9dc2b506e3e7d0c0f79x--kukly-i-igrushki-nabor-kuhonnoj-posudy-14predmetov-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1628800"/>
            <a:ext cx="619268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4.infourok.ru/uploads/ex/0270/0007f1af-8ff6c616/img1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80" y="1196752"/>
            <a:ext cx="604867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russkayaigrushka.ru/wp-content/uploads/2016/04/4.jpe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9792" y="908720"/>
            <a:ext cx="439248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0" y="1316038"/>
            <a:ext cx="4291013" cy="3941762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Покрывали изделия </a:t>
            </a:r>
          </a:p>
          <a:p>
            <a:r>
              <a:rPr lang="ru-RU" sz="1400" dirty="0" smtClean="0"/>
              <a:t>алюминиевым порошком, </a:t>
            </a:r>
          </a:p>
          <a:p>
            <a:r>
              <a:rPr lang="ru-RU" sz="1400" dirty="0" smtClean="0"/>
              <a:t>натирали до блеска и</a:t>
            </a:r>
          </a:p>
          <a:p>
            <a:r>
              <a:rPr lang="ru-RU" sz="1400" dirty="0" smtClean="0"/>
              <a:t> наносили рисунок , </a:t>
            </a:r>
          </a:p>
          <a:p>
            <a:r>
              <a:rPr lang="ru-RU" sz="1400" dirty="0" smtClean="0"/>
              <a:t>а затем ставили в печь.</a:t>
            </a: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усский народный промысел: хохлома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712" y="980728"/>
            <a:ext cx="590465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123950" y="5045181"/>
            <a:ext cx="2286000" cy="14711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endParaRPr lang="ru-RU" sz="1400" dirty="0" smtClean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ru-RU" sz="1400" dirty="0" smtClean="0">
                <a:solidFill>
                  <a:srgbClr val="4E3B30"/>
                </a:solidFill>
              </a:rPr>
              <a:t>И происходило чудо. Все деревянные изделия становились 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ru-RU" sz="1400" dirty="0" smtClean="0">
                <a:solidFill>
                  <a:srgbClr val="4E3B30"/>
                </a:solidFill>
              </a:rPr>
              <a:t>золотыми</a:t>
            </a:r>
            <a:endParaRPr lang="ru-RU" sz="1400" dirty="0">
              <a:solidFill>
                <a:srgbClr val="4E3B3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hloma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620688"/>
            <a:ext cx="338437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ohloma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4048" y="548680"/>
            <a:ext cx="3672408" cy="2016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ds04.infourok.ru/uploads/ex/0f35/0002ce54-3348cd7e/img3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3789040"/>
            <a:ext cx="4536504" cy="277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quarter" idx="4294967295"/>
          </p:nvPr>
        </p:nvSpPr>
        <p:spPr>
          <a:xfrm>
            <a:off x="5292080" y="3212976"/>
            <a:ext cx="3533849" cy="172819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1200" b="1" dirty="0" smtClean="0"/>
              <a:t>Каждый </a:t>
            </a:r>
            <a:r>
              <a:rPr lang="ru-RU" sz="1200" b="1" dirty="0" smtClean="0"/>
              <a:t>художник использует различные элементы росписи, «нежные листочки», «травинки» ласково называя их  </a:t>
            </a:r>
            <a:r>
              <a:rPr lang="ru-RU" sz="1200" b="1" dirty="0" err="1" smtClean="0"/>
              <a:t>кудринки</a:t>
            </a:r>
            <a:r>
              <a:rPr lang="ru-RU" sz="1200" b="1" dirty="0" smtClean="0"/>
              <a:t>; «ягоды рябины, калины, малины, смородины или сказочные цветы удивительной красоты</a:t>
            </a:r>
            <a:endParaRPr lang="ru-RU" sz="1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</TotalTime>
  <Words>143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Золотая  хохлома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Золотая  хохлома</dc:title>
  <dc:creator>x</dc:creator>
  <cp:lastModifiedBy>family</cp:lastModifiedBy>
  <cp:revision>8</cp:revision>
  <dcterms:created xsi:type="dcterms:W3CDTF">2021-11-07T05:16:17Z</dcterms:created>
  <dcterms:modified xsi:type="dcterms:W3CDTF">2021-12-11T10:57:14Z</dcterms:modified>
</cp:coreProperties>
</file>