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8" r:id="rId11"/>
    <p:sldId id="264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E:\Загрузки\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96752"/>
            <a:ext cx="6624736" cy="51476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16869" y="116632"/>
            <a:ext cx="5332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 Ярославль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5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агрузки\i (10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48871" cy="60486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6020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агрузки\i (1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5" cy="604867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22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p.by/share/i/12/6033483/wr-720.sh-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79" cy="62646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3626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.tildacdn.com/tild3833-3566-4431-b232-316266636435/_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475252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8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ity-yaroslavl.ru/upload/iblock/6d0/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27280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Вечный огонь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9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vtoportal76.ru/images/photos/medium/article165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28791" cy="54005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Мост через Волгу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8634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Загрузки\besedka_na_naberezhnoy_volg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7848871" cy="590465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Беседка на Волжской набережной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82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Загрузки\i (3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5" cy="590465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940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Загрузки\i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560839" cy="61206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369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2006-08.photosight.ru/21/15998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404664"/>
            <a:ext cx="7344816" cy="57606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Театр имени Фёдора Волкова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96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e22/00008351-6d10d6bc/img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432048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xn--p1aacedc5d.xn--p1ai/upload/iblock/8e4/8e4a9a24c53dc3c22f5634db5f37d6eb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199" y="1700808"/>
            <a:ext cx="329311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05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7296/307292072.13/0_13e8a2_c136124a_XL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280920" cy="57606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Театр Юного зрителя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14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pmeh.ru/upload/iblock/a99/a99771cf345a59e39f5e4ecef766360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92888" cy="61926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Планетарий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19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Ярославль</dc:title>
  <dc:creator>Igor-M54</dc:creator>
  <cp:lastModifiedBy>family</cp:lastModifiedBy>
  <cp:revision>14</cp:revision>
  <dcterms:created xsi:type="dcterms:W3CDTF">2017-03-19T12:30:35Z</dcterms:created>
  <dcterms:modified xsi:type="dcterms:W3CDTF">2022-04-16T15:40:26Z</dcterms:modified>
</cp:coreProperties>
</file>