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Группа № 3 </a:t>
            </a: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«Мир сказок»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воспитатель: </a:t>
            </a:r>
            <a:r>
              <a:rPr lang="ru-RU" sz="3200" b="1" dirty="0" err="1" smtClean="0">
                <a:solidFill>
                  <a:srgbClr val="0000FF"/>
                </a:solidFill>
              </a:rPr>
              <a:t>Шейдакова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</a:rPr>
              <a:t>Т.А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://listrade.net/image/cache/data/product/146436-800x800.jpg"/>
          <p:cNvPicPr>
            <a:picLocks noChangeAspect="1" noChangeArrowheads="1"/>
          </p:cNvPicPr>
          <p:nvPr/>
        </p:nvPicPr>
        <p:blipFill>
          <a:blip r:embed="rId2" cstate="print"/>
          <a:srcRect l="14522" r="17016"/>
          <a:stretch>
            <a:fillRect/>
          </a:stretch>
        </p:blipFill>
        <p:spPr bwMode="auto">
          <a:xfrm rot="533235">
            <a:off x="6700833" y="2179189"/>
            <a:ext cx="1728192" cy="2524306"/>
          </a:xfrm>
          <a:prstGeom prst="rect">
            <a:avLst/>
          </a:prstGeom>
          <a:noFill/>
        </p:spPr>
      </p:pic>
      <p:pic>
        <p:nvPicPr>
          <p:cNvPr id="1028" name="Picture 4" descr="https://mmedia.ozone.ru/multimedia/1002122416.jpg"/>
          <p:cNvPicPr>
            <a:picLocks noChangeAspect="1" noChangeArrowheads="1"/>
          </p:cNvPicPr>
          <p:nvPr/>
        </p:nvPicPr>
        <p:blipFill>
          <a:blip r:embed="rId3" cstate="print"/>
          <a:srcRect r="7845" b="7675"/>
          <a:stretch>
            <a:fillRect/>
          </a:stretch>
        </p:blipFill>
        <p:spPr bwMode="auto">
          <a:xfrm rot="21331573">
            <a:off x="488278" y="1839297"/>
            <a:ext cx="1800200" cy="2448272"/>
          </a:xfrm>
          <a:prstGeom prst="rect">
            <a:avLst/>
          </a:prstGeom>
          <a:noFill/>
        </p:spPr>
      </p:pic>
      <p:pic>
        <p:nvPicPr>
          <p:cNvPr id="1030" name="Picture 6" descr="http://s020.radikal.ru/i711/1401/92/724750ec9b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780928"/>
            <a:ext cx="356643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26469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дети группы № 3 приняли участие в </a:t>
            </a: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Международном игровом конкурсе</a:t>
            </a: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по сказкам А.С.Пушкина </a:t>
            </a:r>
            <a:r>
              <a:rPr lang="ru-RU" sz="2000" b="1" dirty="0" smtClean="0">
                <a:solidFill>
                  <a:srgbClr val="0000FF"/>
                </a:solidFill>
              </a:rPr>
              <a:t>«Мир сказок</a:t>
            </a:r>
            <a:r>
              <a:rPr lang="ru-RU" sz="2000" b="1" dirty="0" smtClean="0">
                <a:solidFill>
                  <a:srgbClr val="0000FF"/>
                </a:solidFill>
              </a:rPr>
              <a:t>»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Данный конкурс </a:t>
            </a: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направлен </a:t>
            </a:r>
            <a:r>
              <a:rPr lang="ru-RU" sz="2000" b="1" dirty="0" smtClean="0">
                <a:solidFill>
                  <a:srgbClr val="0000FF"/>
                </a:solidFill>
              </a:rPr>
              <a:t>на выявление </a:t>
            </a:r>
            <a:r>
              <a:rPr lang="ru-RU" sz="2000" b="1" dirty="0" smtClean="0">
                <a:solidFill>
                  <a:srgbClr val="0000FF"/>
                </a:solidFill>
              </a:rPr>
              <a:t>кругозора детей, </a:t>
            </a:r>
            <a:r>
              <a:rPr lang="ru-RU" sz="2000" b="1" dirty="0" smtClean="0">
                <a:solidFill>
                  <a:srgbClr val="0000FF"/>
                </a:solidFill>
              </a:rPr>
              <a:t>умения ориентироваться в окружающем </a:t>
            </a:r>
            <a:r>
              <a:rPr lang="ru-RU" sz="2000" b="1" dirty="0" smtClean="0">
                <a:solidFill>
                  <a:srgbClr val="0000FF"/>
                </a:solidFill>
              </a:rPr>
              <a:t>мире и </a:t>
            </a:r>
            <a:r>
              <a:rPr lang="ru-RU" sz="2000" b="1" dirty="0" smtClean="0">
                <a:solidFill>
                  <a:srgbClr val="0000FF"/>
                </a:solidFill>
              </a:rPr>
              <a:t>при помощи суждений делать </a:t>
            </a:r>
            <a:r>
              <a:rPr lang="ru-RU" sz="2000" b="1" dirty="0" smtClean="0">
                <a:solidFill>
                  <a:srgbClr val="0000FF"/>
                </a:solidFill>
              </a:rPr>
              <a:t>умозаключения.</a:t>
            </a: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https://img.mvideo.ru/Pdb/40058351b.jpg"/>
          <p:cNvPicPr>
            <a:picLocks noChangeAspect="1" noChangeArrowheads="1"/>
          </p:cNvPicPr>
          <p:nvPr/>
        </p:nvPicPr>
        <p:blipFill>
          <a:blip r:embed="rId2" cstate="print"/>
          <a:srcRect l="15120" r="15581" b="8696"/>
          <a:stretch>
            <a:fillRect/>
          </a:stretch>
        </p:blipFill>
        <p:spPr bwMode="auto">
          <a:xfrm>
            <a:off x="3347864" y="1484784"/>
            <a:ext cx="2623359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По условиям конкурса дети выполняли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 различные задания.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3073" name="Picture 1" descr="C:\Users\family\Desktop\САД 139\Для сайта декабрь\Группа 3 Шейдакова Т.А. Кузнецова Т.И\Шейдакова для сайта декабрь конкурс\P4080093.JPG"/>
          <p:cNvPicPr>
            <a:picLocks noChangeAspect="1" noChangeArrowheads="1"/>
          </p:cNvPicPr>
          <p:nvPr/>
        </p:nvPicPr>
        <p:blipFill>
          <a:blip r:embed="rId2" cstate="print"/>
          <a:srcRect l="24845" r="6142" b="4296"/>
          <a:stretch>
            <a:fillRect/>
          </a:stretch>
        </p:blipFill>
        <p:spPr bwMode="auto">
          <a:xfrm rot="20879374">
            <a:off x="858658" y="1795610"/>
            <a:ext cx="1800200" cy="1872208"/>
          </a:xfrm>
          <a:prstGeom prst="rect">
            <a:avLst/>
          </a:prstGeom>
          <a:noFill/>
        </p:spPr>
      </p:pic>
      <p:pic>
        <p:nvPicPr>
          <p:cNvPr id="3074" name="Picture 2" descr="C:\Users\family\Desktop\САД 139\Для сайта декабрь\Группа 3 Шейдакова Т.А. Кузнецова Т.И\Шейдакова для сайта декабрь конкурс\PB250095.JPG"/>
          <p:cNvPicPr>
            <a:picLocks noChangeAspect="1" noChangeArrowheads="1"/>
          </p:cNvPicPr>
          <p:nvPr/>
        </p:nvPicPr>
        <p:blipFill>
          <a:blip r:embed="rId3" cstate="print"/>
          <a:srcRect l="10400" r="21997"/>
          <a:stretch>
            <a:fillRect/>
          </a:stretch>
        </p:blipFill>
        <p:spPr bwMode="auto">
          <a:xfrm>
            <a:off x="1979712" y="4221088"/>
            <a:ext cx="1800200" cy="1997078"/>
          </a:xfrm>
          <a:prstGeom prst="rect">
            <a:avLst/>
          </a:prstGeom>
          <a:noFill/>
        </p:spPr>
      </p:pic>
      <p:pic>
        <p:nvPicPr>
          <p:cNvPr id="3075" name="Picture 3" descr="C:\Users\family\Desktop\САД 139\Для сайта декабрь\Группа 3 Шейдакова Т.А. Кузнецова Т.И\Шейдакова для сайта декабрь конкурс\PB250096.JPG"/>
          <p:cNvPicPr>
            <a:picLocks noChangeAspect="1" noChangeArrowheads="1"/>
          </p:cNvPicPr>
          <p:nvPr/>
        </p:nvPicPr>
        <p:blipFill>
          <a:blip r:embed="rId4" cstate="print"/>
          <a:srcRect l="16142" r="7181"/>
          <a:stretch>
            <a:fillRect/>
          </a:stretch>
        </p:blipFill>
        <p:spPr bwMode="auto">
          <a:xfrm rot="487750">
            <a:off x="6922280" y="1605871"/>
            <a:ext cx="1840542" cy="1800200"/>
          </a:xfrm>
          <a:prstGeom prst="rect">
            <a:avLst/>
          </a:prstGeom>
          <a:noFill/>
        </p:spPr>
      </p:pic>
      <p:pic>
        <p:nvPicPr>
          <p:cNvPr id="3076" name="Picture 4" descr="C:\Users\family\Desktop\САД 139\Для сайта декабрь\Группа 3 Шейдакова Т.А. Кузнецова Т.И\Шейдакова для сайта декабрь конкурс\PB250097.JPG"/>
          <p:cNvPicPr>
            <a:picLocks noChangeAspect="1" noChangeArrowheads="1"/>
          </p:cNvPicPr>
          <p:nvPr/>
        </p:nvPicPr>
        <p:blipFill>
          <a:blip r:embed="rId5" cstate="print"/>
          <a:srcRect l="8282"/>
          <a:stretch>
            <a:fillRect/>
          </a:stretch>
        </p:blipFill>
        <p:spPr bwMode="auto">
          <a:xfrm>
            <a:off x="3923928" y="2132856"/>
            <a:ext cx="2392460" cy="1956247"/>
          </a:xfrm>
          <a:prstGeom prst="rect">
            <a:avLst/>
          </a:prstGeom>
          <a:noFill/>
        </p:spPr>
      </p:pic>
      <p:pic>
        <p:nvPicPr>
          <p:cNvPr id="3078" name="Picture 6" descr="https://ds04.infourok.ru/uploads/ex/06b8/0002642f-1460cc49/img14.jpg"/>
          <p:cNvPicPr>
            <a:picLocks noChangeAspect="1" noChangeArrowheads="1"/>
          </p:cNvPicPr>
          <p:nvPr/>
        </p:nvPicPr>
        <p:blipFill>
          <a:blip r:embed="rId6" cstate="print"/>
          <a:srcRect l="7845" t="10460" r="3895" b="8471"/>
          <a:stretch>
            <a:fillRect/>
          </a:stretch>
        </p:blipFill>
        <p:spPr bwMode="auto">
          <a:xfrm>
            <a:off x="5436096" y="4725144"/>
            <a:ext cx="2592288" cy="1785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628800"/>
            <a:ext cx="4845224" cy="28083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Дети успешно справились со всеми заданиями !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7410" name="Picture 2" descr="https://img.labirint.ru/images/comments_pic/1425/6_296e9cb2148e317a1d4f278cd32ccf7d_1403288687.jpg"/>
          <p:cNvPicPr>
            <a:picLocks noChangeAspect="1" noChangeArrowheads="1"/>
          </p:cNvPicPr>
          <p:nvPr/>
        </p:nvPicPr>
        <p:blipFill>
          <a:blip r:embed="rId2" cstate="print">
            <a:lum bright="13000" contrast="9000"/>
          </a:blip>
          <a:srcRect r="54641"/>
          <a:stretch>
            <a:fillRect/>
          </a:stretch>
        </p:blipFill>
        <p:spPr bwMode="auto">
          <a:xfrm>
            <a:off x="683568" y="1124744"/>
            <a:ext cx="2848748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80928"/>
            <a:ext cx="454684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Молодцы!!!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8436" name="Picture 4" descr="https://im0-tub-ru.yandex.net/i?id=d8ec2838b7fe617388cedeb0baf20fe5-sr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241775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412776"/>
            <a:ext cx="5987008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До новых  встреч!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4" name="Picture 2" descr="http://библиотека-крестцы.рф/tinybrowser/images/foto-detskaya/wwb_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05064"/>
            <a:ext cx="6840761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28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Группа № 3   «Мир сказок»        воспитатель: Шейдакова Т.А</vt:lpstr>
      <vt:lpstr>дети группы № 3 приняли участие в  Международном игровом конкурсе по сказкам А.С.Пушкина «Мир сказок»               Данный конкурс  направлен на выявление кругозора детей, умения ориентироваться в окружающем мире и при помощи суждений делать умозаключения. </vt:lpstr>
      <vt:lpstr>По условиям конкурса дети выполняли  различные задания.</vt:lpstr>
      <vt:lpstr>Дети успешно справились со всеми заданиями !</vt:lpstr>
      <vt:lpstr>Молодцы!!!</vt:lpstr>
      <vt:lpstr>До новых 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№ 3   «Мир сказок»        воспитатель: Шейдакова Т.А</dc:title>
  <dc:creator>family</dc:creator>
  <cp:lastModifiedBy>family</cp:lastModifiedBy>
  <cp:revision>3</cp:revision>
  <dcterms:created xsi:type="dcterms:W3CDTF">2018-12-22T20:41:33Z</dcterms:created>
  <dcterms:modified xsi:type="dcterms:W3CDTF">2018-12-22T21:07:47Z</dcterms:modified>
</cp:coreProperties>
</file>