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mily\Desktop\САД 139\2019-2020гг\Для сайта\Май\RN2ZQCPNK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4624"/>
            <a:ext cx="4752528" cy="67285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amily\Desktop\САД 139\2019-2020гг\Для сайта\Май\iEF0UnF28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8114" y="44624"/>
            <a:ext cx="4780903" cy="6768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amily\Desktop\САД 139\2019-2020гг\Для сайта\Май\_19NJpk40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4235"/>
            <a:ext cx="4781176" cy="6769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family\Desktop\САД 139\2019-2020гг\Для сайта\Май\CaMDC7YHj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4624"/>
            <a:ext cx="4761560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family\Desktop\САД 139\2019-2020гг\Для сайта\Май\mu_YwvaYB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374" y="44624"/>
            <a:ext cx="4761560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family\Desktop\САД 139\2019-2020гг\Для сайта\Май\9bQeRK46_W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4624"/>
            <a:ext cx="4761560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family\Desktop\САД 139\2019-2020гг\Для сайта\Май\OpzYXUjDO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2688" y="72008"/>
            <a:ext cx="4761560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family</dc:creator>
  <cp:lastModifiedBy>family</cp:lastModifiedBy>
  <cp:revision>2</cp:revision>
  <dcterms:created xsi:type="dcterms:W3CDTF">2020-05-05T10:24:04Z</dcterms:created>
  <dcterms:modified xsi:type="dcterms:W3CDTF">2020-05-05T10:36:43Z</dcterms:modified>
</cp:coreProperties>
</file>