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Ознакомление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окружающим миром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детей</a:t>
            </a:r>
            <a:br>
              <a:rPr lang="ru-RU" dirty="0" smtClean="0"/>
            </a:br>
            <a:r>
              <a:rPr lang="ru-RU" dirty="0" smtClean="0"/>
              <a:t>младшего возраста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День </a:t>
            </a:r>
            <a:r>
              <a:rPr lang="ru-RU" dirty="0" smtClean="0"/>
              <a:t>Победы»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10443"/>
            <a:ext cx="289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МДОУ «Детский сад №139»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225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4797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Венёв.РУ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644" b="22656"/>
          <a:stretch>
            <a:fillRect/>
          </a:stretch>
        </p:blipFill>
        <p:spPr bwMode="auto">
          <a:xfrm>
            <a:off x="755576" y="692696"/>
            <a:ext cx="3456385" cy="26642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921" r="13857"/>
          <a:stretch>
            <a:fillRect/>
          </a:stretch>
        </p:blipFill>
        <p:spPr bwMode="auto">
          <a:xfrm>
            <a:off x="5076056" y="2924944"/>
            <a:ext cx="3240360" cy="34162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7965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Ознакомление  с окружающим миром  детей младшего возраста   «День Победы»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ознакомлению с окружающим миром для младшего возраста «День Победы - праздник дедов»</dc:title>
  <dc:creator>Сергей Чеканов</dc:creator>
  <cp:lastModifiedBy>family</cp:lastModifiedBy>
  <cp:revision>21</cp:revision>
  <dcterms:created xsi:type="dcterms:W3CDTF">2017-01-24T21:58:13Z</dcterms:created>
  <dcterms:modified xsi:type="dcterms:W3CDTF">2020-05-07T16:15:06Z</dcterms:modified>
</cp:coreProperties>
</file>