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56" r:id="rId4"/>
    <p:sldId id="257" r:id="rId5"/>
    <p:sldId id="258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Ознакомление 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окружающим миром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детей</a:t>
            </a:r>
            <a:br>
              <a:rPr lang="ru-RU" dirty="0" smtClean="0"/>
            </a:br>
            <a:r>
              <a:rPr lang="ru-RU" dirty="0" smtClean="0"/>
              <a:t>младшего возраста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День </a:t>
            </a:r>
            <a:r>
              <a:rPr lang="ru-RU" dirty="0" smtClean="0"/>
              <a:t>Победы»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10443"/>
            <a:ext cx="289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МДОУ «Детский сад №139»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225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елигиозное образование и катехизация в Удмуртской Митрополии - Архивные фотографии начала ВОВ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28" t="34558" r="11111"/>
          <a:stretch>
            <a:fillRect/>
          </a:stretch>
        </p:blipFill>
        <p:spPr bwMode="auto">
          <a:xfrm>
            <a:off x="1115616" y="1124744"/>
            <a:ext cx="705678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251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4749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9796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1929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Презентации на тему вов 1941 194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58" t="5000" b="5000"/>
          <a:stretch>
            <a:fillRect/>
          </a:stretch>
        </p:blipFill>
        <p:spPr bwMode="auto">
          <a:xfrm>
            <a:off x="467544" y="332656"/>
            <a:ext cx="298050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Фото бодборка. . Дети Великой отечественной войны 1941-1945 :: NoNaM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18" t="12501" r="6255" b="7138"/>
          <a:stretch>
            <a:fillRect/>
          </a:stretch>
        </p:blipFill>
        <p:spPr bwMode="auto">
          <a:xfrm>
            <a:off x="3851920" y="3212976"/>
            <a:ext cx="482453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92413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Ознакомление  с окружающим миром  детей младшего возраста   «День Победы»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ознакомлению с окружающим миром для младшего возраста «День Победы - праздник дедов»</dc:title>
  <dc:creator>Сергей Чеканов</dc:creator>
  <cp:lastModifiedBy>family</cp:lastModifiedBy>
  <cp:revision>20</cp:revision>
  <dcterms:created xsi:type="dcterms:W3CDTF">2017-01-24T21:58:13Z</dcterms:created>
  <dcterms:modified xsi:type="dcterms:W3CDTF">2020-05-07T16:13:22Z</dcterms:modified>
</cp:coreProperties>
</file>