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mily\Desktop\САД 139\2019-2020гг\Для сайта\Май\-hfC8U1mN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amily\Desktop\САД 139\2019-2020гг\Для сайта\Май\lXNpE9xs5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mily\Desktop\САД 139\2019-2020гг\Для сайта\Май\xTrUAsPNX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amily\Desktop\САД 139\2019-2020гг\Для сайта\Май\38n9TnI_t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family</dc:creator>
  <cp:lastModifiedBy>family</cp:lastModifiedBy>
  <cp:revision>1</cp:revision>
  <dcterms:created xsi:type="dcterms:W3CDTF">2020-05-05T10:18:32Z</dcterms:created>
  <dcterms:modified xsi:type="dcterms:W3CDTF">2020-05-05T10:37:01Z</dcterms:modified>
</cp:coreProperties>
</file>