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2" r:id="rId3"/>
    <p:sldId id="273" r:id="rId4"/>
    <p:sldId id="274" r:id="rId5"/>
    <p:sldId id="275" r:id="rId6"/>
    <p:sldId id="258" r:id="rId7"/>
    <p:sldId id="260" r:id="rId8"/>
    <p:sldId id="262" r:id="rId9"/>
    <p:sldId id="264" r:id="rId10"/>
    <p:sldId id="266" r:id="rId11"/>
    <p:sldId id="277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0CA2D-421F-4113-9B08-8F700968BBCA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CEADF-99C5-4D63-AEAE-3EC17BC3E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7D2D0-CAF0-4D04-8270-8FCF96D10306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7B98B-370D-4D51-B110-2BEA12BEA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9D26-4484-4908-A039-CE353E180CFE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C4E2-3105-49A1-A02D-153FF733B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D822B-E44C-4141-9FBF-C583079A88E4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696A1-D637-4299-AD1F-9C25C265A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4BB8B-6ADF-4DFB-A5F1-33809A994142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1860-0D2E-41E2-97FE-A65AC3970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D9CE-9FD2-4EB2-B21E-AD95FFE98521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5934E-C6E6-4BB6-88A7-E9F558F4B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01BD-A858-41A7-A1FC-1AB37D0C9D45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804D3-6444-4BD0-AB18-1120D2B56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CBB2-B71B-467B-B0A7-F3939631FA6E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A42FE-79C1-4A2B-8337-06DC8DCB2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73E0B-199E-4E03-9523-84191C65CD53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8ACA2-E4D1-4C14-9F56-0308E82E2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EBBBE-0CE7-4453-A714-B293EB8A7E61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32C2A-4983-44C3-82D8-D105976C6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D6A6F-F40E-4866-AA28-277FEEC24F47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8847-CDC0-4049-B3CC-330EBBD08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05220E-7736-4F37-9CAD-1BBF6D356DEA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E0F134-684A-45ED-B0B4-1371FF0BB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560" y="548680"/>
            <a:ext cx="7957071" cy="5966702"/>
          </a:xfrm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124075" y="2420938"/>
            <a:ext cx="55197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latin typeface="Times New Roman" pitchFamily="18" charset="0"/>
                <a:cs typeface="Times New Roman" pitchFamily="18" charset="0"/>
              </a:rPr>
              <a:t>КОСМОС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260350"/>
            <a:ext cx="8507413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5"/>
          <p:cNvPicPr>
            <a:picLocks noChangeAspect="1" noChangeArrowheads="1"/>
          </p:cNvPicPr>
          <p:nvPr/>
        </p:nvPicPr>
        <p:blipFill>
          <a:blip r:embed="rId3" cstate="email"/>
          <a:srcRect l="18478" r="13765"/>
          <a:stretch>
            <a:fillRect/>
          </a:stretch>
        </p:blipFill>
        <p:spPr bwMode="auto">
          <a:xfrm>
            <a:off x="2843213" y="2492375"/>
            <a:ext cx="31686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331913" y="360363"/>
            <a:ext cx="6480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СОЛНЕЧНОЕ ЗАТМЕНИЕ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ds04.infourok.ru/uploads/ex/0b83/00115d1a-345ff776/hello_html_m1d9d4d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260350"/>
            <a:ext cx="8388350" cy="6291263"/>
          </a:xfrm>
        </p:spPr>
      </p:pic>
      <p:pic>
        <p:nvPicPr>
          <p:cNvPr id="12291" name="Рисунок 5" descr="http://loveopium.ru/content/2014/07/moon/38s.jpg"/>
          <p:cNvPicPr>
            <a:picLocks noChangeAspect="1" noChangeArrowheads="1"/>
          </p:cNvPicPr>
          <p:nvPr/>
        </p:nvPicPr>
        <p:blipFill>
          <a:blip r:embed="rId3" cstate="email"/>
          <a:srcRect l="10170" r="10168"/>
          <a:stretch>
            <a:fillRect/>
          </a:stretch>
        </p:blipFill>
        <p:spPr bwMode="auto">
          <a:xfrm>
            <a:off x="2987675" y="1916113"/>
            <a:ext cx="3384550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2484438" y="425450"/>
            <a:ext cx="3887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ЛУНА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5613" y="260350"/>
            <a:ext cx="8220075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5" descr="http://ruscosmos.narod.ru/KA/glavnaia/MIR/album3/slides/14.jpg"/>
          <p:cNvPicPr>
            <a:picLocks noChangeAspect="1" noChangeArrowheads="1"/>
          </p:cNvPicPr>
          <p:nvPr/>
        </p:nvPicPr>
        <p:blipFill>
          <a:blip r:embed="rId3" cstate="email"/>
          <a:srcRect l="21442" t="13043"/>
          <a:stretch>
            <a:fillRect/>
          </a:stretch>
        </p:blipFill>
        <p:spPr bwMode="auto">
          <a:xfrm>
            <a:off x="2987675" y="2492375"/>
            <a:ext cx="3957638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900113" y="338138"/>
            <a:ext cx="7167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ОРБИТАТЕЛЬНАЯ СТАНЦИЯ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s04.infourok.ru/uploads/ex/0b83/00115d1a-345ff776/hello_html_m1d9d4d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333375"/>
            <a:ext cx="8161338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5"/>
          <p:cNvPicPr>
            <a:picLocks noChangeAspect="1" noChangeArrowheads="1"/>
          </p:cNvPicPr>
          <p:nvPr/>
        </p:nvPicPr>
        <p:blipFill>
          <a:blip r:embed="rId3" cstate="email"/>
          <a:srcRect l="18558" r="14346"/>
          <a:stretch>
            <a:fillRect/>
          </a:stretch>
        </p:blipFill>
        <p:spPr bwMode="auto">
          <a:xfrm>
            <a:off x="3203575" y="1916113"/>
            <a:ext cx="2881313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555875" y="401638"/>
            <a:ext cx="3738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КОСМОНАВТ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04664"/>
            <a:ext cx="8172976" cy="612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755650" y="1298575"/>
            <a:ext cx="76327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детей с космосом.                                                                                   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расширить знания детей о космосе.  Дать детям знания о том, кто такой астроном, что такое космический телескоп, планеты, солнечное затмение, комета, спутник.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521841"/>
            <a:ext cx="7812649" cy="585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Объект 3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213" y="2133600"/>
            <a:ext cx="36004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1403350" y="549275"/>
            <a:ext cx="6048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ПЛАНЕТА ЗЕМЛЯ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60351"/>
            <a:ext cx="8447784" cy="633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Объект 3" descr="http://itd1.mycdn.me/image?id=855041565255&amp;t=20&amp;plc=WEB&amp;tkn=*bBJs86atkSPWKJA1CmOnFlOFtrA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2492375"/>
            <a:ext cx="388778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1187450" y="401638"/>
            <a:ext cx="6205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АСТРОНОМ, ТЕЛЕСКОП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287908"/>
            <a:ext cx="8219037" cy="616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AutoShape 4" descr="https://ds04.infourok.ru/uploads/ex/0b83/00115d1a-345ff776/hello_html_m1d9d4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48" name="Объект 3" descr="https://cdn.dvidshub.net/media/thumbs/photos/1210/689887/1000w_q75.jpg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1844675"/>
            <a:ext cx="4392613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827088" y="495300"/>
            <a:ext cx="6946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КОСМИЧЕСКИЙ ТЕЛЕСКОП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333375"/>
            <a:ext cx="8220075" cy="616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Объект 3" descr="http://mainfun.ru/image/24/5/15.jpg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8538" y="2420938"/>
            <a:ext cx="47688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1255713" y="482600"/>
            <a:ext cx="6505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СТАРТ КОРАБЛЯ - РАКЕТА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260350"/>
            <a:ext cx="8412163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Объект 3" descr="http://900igr.net/up/datas/264581/002.jpg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8538" y="1989138"/>
            <a:ext cx="4824412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1835150" y="333375"/>
            <a:ext cx="43926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ПЛАНЕТЫ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363" y="260350"/>
            <a:ext cx="8388350" cy="629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2276475"/>
            <a:ext cx="388778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2987675" y="401638"/>
            <a:ext cx="3168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КОМЕТА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260350"/>
            <a:ext cx="8412162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5" descr="https://club.foto.ru/gallery/images/photo/2007/09/26/94962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1773238"/>
            <a:ext cx="39385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684213" y="836613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ЗВЕЗДНОЕ НЕБО С ТУМАННОСТЬЮ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37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family</cp:lastModifiedBy>
  <cp:revision>16</cp:revision>
  <dcterms:created xsi:type="dcterms:W3CDTF">2019-03-16T05:18:06Z</dcterms:created>
  <dcterms:modified xsi:type="dcterms:W3CDTF">2020-04-10T17:36:03Z</dcterms:modified>
</cp:coreProperties>
</file>