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85" r:id="rId3"/>
    <p:sldId id="265" r:id="rId4"/>
    <p:sldId id="273" r:id="rId5"/>
    <p:sldId id="280" r:id="rId6"/>
    <p:sldId id="279" r:id="rId7"/>
    <p:sldId id="283" r:id="rId8"/>
    <p:sldId id="281" r:id="rId9"/>
    <p:sldId id="282" r:id="rId10"/>
    <p:sldId id="284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99C6D-B3B4-4D18-8531-7593DEA09D32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4F328-5667-4359-8249-0635D6D4A4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Дети наравне</a:t>
            </a:r>
            <a:r>
              <a:rPr lang="ru-RU" baseline="0" dirty="0" smtClean="0"/>
              <a:t> со взрослыми работали на заводах  делали снаряды для фронта, вытачивали детали на станках, шили одежду.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4F328-5667-4359-8249-0635D6D4A40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7F3F-96C3-4375-BF05-F59D5E3061BF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817F-852D-4EC7-8595-F774EFAF8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7F3F-96C3-4375-BF05-F59D5E3061BF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817F-852D-4EC7-8595-F774EFAF8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7F3F-96C3-4375-BF05-F59D5E3061BF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817F-852D-4EC7-8595-F774EFAF8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7F3F-96C3-4375-BF05-F59D5E3061BF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817F-852D-4EC7-8595-F774EFAF8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7F3F-96C3-4375-BF05-F59D5E3061BF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817F-852D-4EC7-8595-F774EFAF8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7F3F-96C3-4375-BF05-F59D5E3061BF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817F-852D-4EC7-8595-F774EFAF8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7F3F-96C3-4375-BF05-F59D5E3061BF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817F-852D-4EC7-8595-F774EFAF8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7F3F-96C3-4375-BF05-F59D5E3061BF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817F-852D-4EC7-8595-F774EFAF8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7F3F-96C3-4375-BF05-F59D5E3061BF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817F-852D-4EC7-8595-F774EFAF8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7F3F-96C3-4375-BF05-F59D5E3061BF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817F-852D-4EC7-8595-F774EFAF8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7F3F-96C3-4375-BF05-F59D5E3061BF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817F-852D-4EC7-8595-F774EFAF8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E7F3F-96C3-4375-BF05-F59D5E3061BF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2817F-852D-4EC7-8595-F774EFAF8A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2"/>
            <a:ext cx="7772400" cy="1635664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Расскажите детям о войне </a:t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Часть 2</a:t>
            </a:r>
            <a:endParaRPr lang="ru-RU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aby-rt.ru/images/uploads/news/2017/10/12/70213a98a4d0f6c0354b0c60a7cb3b9d_XL.jpg"/>
          <p:cNvPicPr/>
          <p:nvPr/>
        </p:nvPicPr>
        <p:blipFill>
          <a:blip r:embed="rId2" cstate="email"/>
          <a:srcRect l="1389" t="10251" r="11194" b="17412"/>
          <a:stretch>
            <a:fillRect/>
          </a:stretch>
        </p:blipFill>
        <p:spPr bwMode="auto">
          <a:xfrm>
            <a:off x="1187624" y="1052736"/>
            <a:ext cx="7056784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900igr.net/datas/istorija/Deti-Velikoj-Otechestvennoj-Vojny/0003-003-Deti-Velikoj-Otechestvennoj-Vojny.jpg"/>
          <p:cNvPicPr/>
          <p:nvPr/>
        </p:nvPicPr>
        <p:blipFill>
          <a:blip r:embed="rId2" cstate="email"/>
          <a:srcRect l="24358" r="25243"/>
          <a:stretch>
            <a:fillRect/>
          </a:stretch>
        </p:blipFill>
        <p:spPr bwMode="auto">
          <a:xfrm>
            <a:off x="2483768" y="357166"/>
            <a:ext cx="4104456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857224" y="5357826"/>
            <a:ext cx="73581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раздник Победы — 9 мая — стал поистине всенародным торжеством!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td0.mycdn.me/image?id=772038673203&amp;t=20&amp;plc=WEB&amp;tkn=*k5iJDnIiHOK35JUUQ5f52vfNXr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357166"/>
            <a:ext cx="8215369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63566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Дети войны</a:t>
            </a:r>
            <a:b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Дети воевали как взрослые на фронтах, в партизанских отрядах, в тылу. Имели награды, носили военную одежду.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images.myshared.ru/5/372456/slide_37.jpg"/>
          <p:cNvPicPr/>
          <p:nvPr/>
        </p:nvPicPr>
        <p:blipFill>
          <a:blip r:embed="rId2" cstate="email"/>
          <a:srcRect l="3359" t="25878" r="31343" b="14119"/>
          <a:stretch>
            <a:fillRect/>
          </a:stretch>
        </p:blipFill>
        <p:spPr bwMode="auto">
          <a:xfrm>
            <a:off x="2411760" y="2492896"/>
            <a:ext cx="3888432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ages.myshared.ru/5/372446/slide_9.jpg"/>
          <p:cNvPicPr/>
          <p:nvPr/>
        </p:nvPicPr>
        <p:blipFill>
          <a:blip r:embed="rId2" cstate="email"/>
          <a:srcRect l="4251" r="9659" b="9748"/>
          <a:stretch>
            <a:fillRect/>
          </a:stretch>
        </p:blipFill>
        <p:spPr bwMode="auto">
          <a:xfrm>
            <a:off x="1691680" y="692696"/>
            <a:ext cx="5832648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5301208"/>
            <a:ext cx="7772400" cy="928694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Дети лагерей. На этой фотографии вы видите детей, которых фашисты захватывали насильно и заставляли делать тяжелую работу в лагерях, за колючей проволокой, которая огораживала этот лагерь, чтобы никто не убежал.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bigslide.ru/images/7/6545/960/img7.jpg"/>
          <p:cNvPicPr/>
          <p:nvPr/>
        </p:nvPicPr>
        <p:blipFill>
          <a:blip r:embed="rId2" cstate="email"/>
          <a:srcRect l="5733" t="3279" r="5740" b="2069"/>
          <a:stretch>
            <a:fillRect/>
          </a:stretch>
        </p:blipFill>
        <p:spPr bwMode="auto">
          <a:xfrm>
            <a:off x="899592" y="620688"/>
            <a:ext cx="7272808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mypresentation.ru/documents/60599552b17350846fde24cc2971f7ed/img15.jpg"/>
          <p:cNvPicPr/>
          <p:nvPr/>
        </p:nvPicPr>
        <p:blipFill>
          <a:blip r:embed="rId2" cstate="email"/>
          <a:srcRect l="2201" t="6548" r="5691" b="8874"/>
          <a:stretch>
            <a:fillRect/>
          </a:stretch>
        </p:blipFill>
        <p:spPr bwMode="auto">
          <a:xfrm>
            <a:off x="683568" y="764704"/>
            <a:ext cx="7632848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mypresentation.ru/documents/60599552b17350846fde24cc2971f7ed/img34.jpg"/>
          <p:cNvPicPr/>
          <p:nvPr/>
        </p:nvPicPr>
        <p:blipFill>
          <a:blip r:embed="rId2" cstate="email"/>
          <a:srcRect l="3651" t="3688" r="2334"/>
          <a:stretch>
            <a:fillRect/>
          </a:stretch>
        </p:blipFill>
        <p:spPr bwMode="auto">
          <a:xfrm>
            <a:off x="1043608" y="620688"/>
            <a:ext cx="7416824" cy="5641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mypresentation.ru/documents/60599552b17350846fde24cc2971f7ed/img40.jpg"/>
          <p:cNvPicPr/>
          <p:nvPr/>
        </p:nvPicPr>
        <p:blipFill>
          <a:blip r:embed="rId2" cstate="email"/>
          <a:srcRect l="2266" t="4564" r="4072" b="3349"/>
          <a:stretch>
            <a:fillRect/>
          </a:stretch>
        </p:blipFill>
        <p:spPr bwMode="auto">
          <a:xfrm>
            <a:off x="755576" y="692696"/>
            <a:ext cx="7560840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allday2.com/uploads/posts/2017-05/thumbs/1495207902_06.jpg"/>
          <p:cNvPicPr/>
          <p:nvPr/>
        </p:nvPicPr>
        <p:blipFill>
          <a:blip r:embed="rId3" cstate="email"/>
          <a:srcRect l="7742" r="11796"/>
          <a:stretch>
            <a:fillRect/>
          </a:stretch>
        </p:blipFill>
        <p:spPr bwMode="auto">
          <a:xfrm>
            <a:off x="2123728" y="692696"/>
            <a:ext cx="4896544" cy="3792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785786" y="4786322"/>
            <a:ext cx="7429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Дети </a:t>
            </a:r>
            <a:r>
              <a:rPr lang="ru-RU" dirty="0" err="1" smtClean="0">
                <a:solidFill>
                  <a:schemeClr val="bg1"/>
                </a:solidFill>
              </a:rPr>
              <a:t>наровне</a:t>
            </a:r>
            <a:r>
              <a:rPr lang="ru-RU" dirty="0" smtClean="0">
                <a:solidFill>
                  <a:schemeClr val="bg1"/>
                </a:solidFill>
              </a:rPr>
              <a:t> со взрослыми работали на заводах  делали снаряды для фронта, вытачивали детали на станках, шили одежду.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g-fotki.yandex.ru/get/9503/225044291.1/0_b9d51_a381e770_XXL.jpg"/>
          <p:cNvPicPr/>
          <p:nvPr/>
        </p:nvPicPr>
        <p:blipFill>
          <a:blip r:embed="rId2" cstate="email"/>
          <a:srcRect l="5628" t="14160" r="25881" b="5688"/>
          <a:stretch>
            <a:fillRect/>
          </a:stretch>
        </p:blipFill>
        <p:spPr bwMode="auto">
          <a:xfrm>
            <a:off x="1835696" y="1268760"/>
            <a:ext cx="5400600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94</Words>
  <Application>Microsoft Office PowerPoint</Application>
  <PresentationFormat>Экран (4:3)</PresentationFormat>
  <Paragraphs>7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Расскажите детям о войне  Часть 2</vt:lpstr>
      <vt:lpstr>Дети войны Дети воевали как взрослые на фронтах, в партизанских отрядах, в тылу. Имели награды, носили военную одежду.</vt:lpstr>
      <vt:lpstr>Дети лагерей. На этой фотографии вы видите детей, которых фашисты захватывали насильно и заставляли делать тяжелую работу в лагерях, за колючей проволокой, которая огораживала этот лагерь, чтобы никто не убежал.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ooo</dc:creator>
  <cp:lastModifiedBy>family</cp:lastModifiedBy>
  <cp:revision>44</cp:revision>
  <dcterms:created xsi:type="dcterms:W3CDTF">2018-04-24T16:04:06Z</dcterms:created>
  <dcterms:modified xsi:type="dcterms:W3CDTF">2020-05-04T19:09:23Z</dcterms:modified>
</cp:coreProperties>
</file>