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6" r:id="rId3"/>
    <p:sldId id="257" r:id="rId4"/>
    <p:sldId id="258" r:id="rId5"/>
    <p:sldId id="278" r:id="rId6"/>
    <p:sldId id="272" r:id="rId7"/>
    <p:sldId id="259" r:id="rId8"/>
    <p:sldId id="260" r:id="rId9"/>
    <p:sldId id="267" r:id="rId10"/>
    <p:sldId id="275" r:id="rId11"/>
    <p:sldId id="280" r:id="rId12"/>
    <p:sldId id="281" r:id="rId13"/>
    <p:sldId id="282" r:id="rId14"/>
    <p:sldId id="28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99C6D-B3B4-4D18-8531-7593DEA09D32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4F328-5667-4359-8249-0635D6D4A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4F328-5667-4359-8249-0635D6D4A40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7F3F-96C3-4375-BF05-F59D5E3061B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817F-852D-4EC7-8595-F774EFAF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7F3F-96C3-4375-BF05-F59D5E3061B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817F-852D-4EC7-8595-F774EFAF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7F3F-96C3-4375-BF05-F59D5E3061B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817F-852D-4EC7-8595-F774EFAF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7F3F-96C3-4375-BF05-F59D5E3061B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817F-852D-4EC7-8595-F774EFAF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7F3F-96C3-4375-BF05-F59D5E3061B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817F-852D-4EC7-8595-F774EFAF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7F3F-96C3-4375-BF05-F59D5E3061B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817F-852D-4EC7-8595-F774EFAF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7F3F-96C3-4375-BF05-F59D5E3061B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817F-852D-4EC7-8595-F774EFAF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7F3F-96C3-4375-BF05-F59D5E3061B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817F-852D-4EC7-8595-F774EFAF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7F3F-96C3-4375-BF05-F59D5E3061B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817F-852D-4EC7-8595-F774EFAF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7F3F-96C3-4375-BF05-F59D5E3061B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817F-852D-4EC7-8595-F774EFAF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7F3F-96C3-4375-BF05-F59D5E3061B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817F-852D-4EC7-8595-F774EFAF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E7F3F-96C3-4375-BF05-F59D5E3061B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2817F-852D-4EC7-8595-F774EFAF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im0-tub-ru.yandex.net/i?id=0c883782bfe0bae54d57c171de1eb4aa&amp;n=1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696" y="1844824"/>
            <a:ext cx="5729290" cy="338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1000132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Расскажите детям о войне 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Часть 1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1-tub-ru.yandex.net/i?id=d3dd7b2309e2636adbf98c45ca5c9151&amp;n=13"/>
          <p:cNvPicPr/>
          <p:nvPr/>
        </p:nvPicPr>
        <p:blipFill>
          <a:blip r:embed="rId2" cstate="email"/>
          <a:srcRect l="5223" t="11191" r="14512" b="7396"/>
          <a:stretch>
            <a:fillRect/>
          </a:stretch>
        </p:blipFill>
        <p:spPr bwMode="auto">
          <a:xfrm>
            <a:off x="1331640" y="980728"/>
            <a:ext cx="619268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0-tub-ru.yandex.net/i?id=d53bb7186afee4ae5bf858bf7920c370&amp;n=13"/>
          <p:cNvPicPr/>
          <p:nvPr/>
        </p:nvPicPr>
        <p:blipFill>
          <a:blip r:embed="rId2" cstate="email"/>
          <a:srcRect l="2274" r="2281" b="3127"/>
          <a:stretch>
            <a:fillRect/>
          </a:stretch>
        </p:blipFill>
        <p:spPr bwMode="auto">
          <a:xfrm>
            <a:off x="755576" y="476672"/>
            <a:ext cx="7704856" cy="595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images.myshared.ru/6/609576/slide_3.jpg"/>
          <p:cNvPicPr/>
          <p:nvPr/>
        </p:nvPicPr>
        <p:blipFill>
          <a:blip r:embed="rId2" cstate="email"/>
          <a:srcRect t="18579" r="6727"/>
          <a:stretch>
            <a:fillRect/>
          </a:stretch>
        </p:blipFill>
        <p:spPr bwMode="auto">
          <a:xfrm>
            <a:off x="899592" y="836712"/>
            <a:ext cx="7529490" cy="494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900igr.net/up/datas/98393/004.jpg"/>
          <p:cNvPicPr/>
          <p:nvPr/>
        </p:nvPicPr>
        <p:blipFill>
          <a:blip r:embed="rId2" cstate="email"/>
          <a:srcRect t="5535" r="8436" b="3154"/>
          <a:stretch>
            <a:fillRect/>
          </a:stretch>
        </p:blipFill>
        <p:spPr bwMode="auto">
          <a:xfrm>
            <a:off x="1043608" y="836712"/>
            <a:ext cx="669674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mages.myshared.ru/6/538066/slide_2.jpg"/>
          <p:cNvPicPr/>
          <p:nvPr/>
        </p:nvPicPr>
        <p:blipFill>
          <a:blip r:embed="rId2" cstate="email"/>
          <a:srcRect l="6083" t="7928" r="3953" b="10931"/>
          <a:stretch>
            <a:fillRect/>
          </a:stretch>
        </p:blipFill>
        <p:spPr bwMode="auto">
          <a:xfrm>
            <a:off x="971600" y="836712"/>
            <a:ext cx="7455202" cy="5158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1-tub-ru.yandex.net/i?id=c03187a08666e6a67d421803d296de6b&amp;n=13"/>
          <p:cNvPicPr/>
          <p:nvPr/>
        </p:nvPicPr>
        <p:blipFill>
          <a:blip r:embed="rId2" cstate="email"/>
          <a:srcRect t="5452" r="5790" b="12503"/>
          <a:stretch>
            <a:fillRect/>
          </a:stretch>
        </p:blipFill>
        <p:spPr bwMode="auto">
          <a:xfrm>
            <a:off x="683568" y="692696"/>
            <a:ext cx="767236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ages.myshared.ru/4/297965/slide_8.jpg"/>
          <p:cNvPicPr/>
          <p:nvPr/>
        </p:nvPicPr>
        <p:blipFill>
          <a:blip r:embed="rId2" cstate="email"/>
          <a:srcRect l="6741" t="7787" r="4950" b="8996"/>
          <a:stretch>
            <a:fillRect/>
          </a:stretch>
        </p:blipFill>
        <p:spPr bwMode="auto">
          <a:xfrm>
            <a:off x="1115616" y="836712"/>
            <a:ext cx="712879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Бои шли на земле, в небе, на море. 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ped-kopilka.ru/upload/blogs/37110_6823e00f74598b6ff72e7767870b3498.jpg.jpg"/>
          <p:cNvPicPr>
            <a:picLocks noGrp="1"/>
          </p:cNvPicPr>
          <p:nvPr>
            <p:ph idx="1"/>
          </p:nvPr>
        </p:nvPicPr>
        <p:blipFill>
          <a:blip r:embed="rId2" cstate="email"/>
          <a:srcRect l="3304" t="4001" r="3296" b="6721"/>
          <a:stretch>
            <a:fillRect/>
          </a:stretch>
        </p:blipFill>
        <p:spPr bwMode="auto">
          <a:xfrm>
            <a:off x="1475656" y="1556792"/>
            <a:ext cx="619268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im1-tub-ru.yandex.net/i?id=11bdb8fb80d415b15c379b9047376db5&amp;n=13"/>
          <p:cNvPicPr/>
          <p:nvPr/>
        </p:nvPicPr>
        <p:blipFill>
          <a:blip r:embed="rId2" cstate="email"/>
          <a:srcRect l="11560" t="6883" r="6435" b="4464"/>
          <a:stretch>
            <a:fillRect/>
          </a:stretch>
        </p:blipFill>
        <p:spPr bwMode="auto">
          <a:xfrm>
            <a:off x="1187624" y="836712"/>
            <a:ext cx="691276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0-tub-ru.yandex.net/i?id=04b0e969414c228855c1cb6c00f7b7db&amp;n=13"/>
          <p:cNvPicPr/>
          <p:nvPr/>
        </p:nvPicPr>
        <p:blipFill>
          <a:blip r:embed="rId2" cstate="email"/>
          <a:srcRect l="4964" t="4489" r="3159" b="3318"/>
          <a:stretch>
            <a:fillRect/>
          </a:stretch>
        </p:blipFill>
        <p:spPr bwMode="auto">
          <a:xfrm>
            <a:off x="1043608" y="548680"/>
            <a:ext cx="741682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3191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Санитарки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выносили солдат с поля боя, перевязывали.</a:t>
            </a:r>
            <a:b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Также солдатам оказывали помощь врачи и медицинские сестры.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ped-kopilka.ru/upload/blogs/37110_4eb245995f9cbf952f7a67e2003037e9.jpg.jpg"/>
          <p:cNvPicPr>
            <a:picLocks noGrp="1"/>
          </p:cNvPicPr>
          <p:nvPr>
            <p:ph idx="1"/>
          </p:nvPr>
        </p:nvPicPr>
        <p:blipFill>
          <a:blip r:embed="rId2" cstate="email"/>
          <a:srcRect l="9586" t="5245" r="7777"/>
          <a:stretch>
            <a:fillRect/>
          </a:stretch>
        </p:blipFill>
        <p:spPr bwMode="auto">
          <a:xfrm>
            <a:off x="1331640" y="1844824"/>
            <a:ext cx="6552728" cy="451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928662" y="4929198"/>
            <a:ext cx="7572428" cy="1233490"/>
          </a:xfrm>
        </p:spPr>
        <p:txBody>
          <a:bodyPr>
            <a:normAutofit lnSpcReduction="10000"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помощи раненым создали специальные санитарные поезда. Здесь оказывалась медицинская помощь раненым. Отличительным знаком от других поездов был красный крест на вагонах поезда.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http://ped-kopilka.ru/upload/blogs/37110_386576c16d6a6ba79c433c581358636c.png.jpg"/>
          <p:cNvPicPr/>
          <p:nvPr/>
        </p:nvPicPr>
        <p:blipFill>
          <a:blip r:embed="rId3" cstate="email"/>
          <a:srcRect l="13067" t="6279" r="1494" b="10007"/>
          <a:stretch>
            <a:fillRect/>
          </a:stretch>
        </p:blipFill>
        <p:spPr bwMode="auto">
          <a:xfrm>
            <a:off x="1619672" y="836712"/>
            <a:ext cx="640871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mages.myshared.ru/4/622/slide_7.jpg"/>
          <p:cNvPicPr/>
          <p:nvPr/>
        </p:nvPicPr>
        <p:blipFill>
          <a:blip r:embed="rId2" cstate="email"/>
          <a:srcRect l="6442" t="3191" r="6428" b="11610"/>
          <a:stretch>
            <a:fillRect/>
          </a:stretch>
        </p:blipFill>
        <p:spPr bwMode="auto">
          <a:xfrm>
            <a:off x="1475656" y="836712"/>
            <a:ext cx="633670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44</Words>
  <Application>Microsoft Office PowerPoint</Application>
  <PresentationFormat>Экран (4:3)</PresentationFormat>
  <Paragraphs>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Расскажите детям о войне Часть 1</vt:lpstr>
      <vt:lpstr>Слайд 2</vt:lpstr>
      <vt:lpstr>Слайд 3</vt:lpstr>
      <vt:lpstr>Бои шли на земле, в небе, на море.  </vt:lpstr>
      <vt:lpstr>Слайд 5</vt:lpstr>
      <vt:lpstr>Слайд 6</vt:lpstr>
      <vt:lpstr> Санитарки выносили солдат с поля боя, перевязывали. Также солдатам оказывали помощь врачи и медицинские сестры.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ooo</dc:creator>
  <cp:lastModifiedBy>family</cp:lastModifiedBy>
  <cp:revision>41</cp:revision>
  <dcterms:created xsi:type="dcterms:W3CDTF">2018-04-24T16:04:06Z</dcterms:created>
  <dcterms:modified xsi:type="dcterms:W3CDTF">2020-05-04T18:59:02Z</dcterms:modified>
</cp:coreProperties>
</file>