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22CB-1ADA-40A4-958F-5214903F108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604-2F8B-41D7-95C4-43C5EF133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7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22CB-1ADA-40A4-958F-5214903F108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604-2F8B-41D7-95C4-43C5EF133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22CB-1ADA-40A4-958F-5214903F108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604-2F8B-41D7-95C4-43C5EF133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9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22CB-1ADA-40A4-958F-5214903F108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604-2F8B-41D7-95C4-43C5EF133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30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22CB-1ADA-40A4-958F-5214903F108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604-2F8B-41D7-95C4-43C5EF133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22CB-1ADA-40A4-958F-5214903F108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604-2F8B-41D7-95C4-43C5EF133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7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22CB-1ADA-40A4-958F-5214903F108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604-2F8B-41D7-95C4-43C5EF133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55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22CB-1ADA-40A4-958F-5214903F108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604-2F8B-41D7-95C4-43C5EF133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0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22CB-1ADA-40A4-958F-5214903F108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604-2F8B-41D7-95C4-43C5EF133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65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22CB-1ADA-40A4-958F-5214903F108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604-2F8B-41D7-95C4-43C5EF133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7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22CB-1ADA-40A4-958F-5214903F108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604-2F8B-41D7-95C4-43C5EF133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22CB-1ADA-40A4-958F-5214903F108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604-2F8B-41D7-95C4-43C5EF133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9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Студия оригами «Журавлик»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solidFill>
                  <a:srgbClr val="FF0000"/>
                </a:solidFill>
              </a:rPr>
              <a:t>Занятия с детьми проводит педагог 1 квалификационной категории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 </a:t>
            </a:r>
            <a:r>
              <a:rPr lang="ru-RU" sz="2000" dirty="0" err="1" smtClean="0">
                <a:solidFill>
                  <a:srgbClr val="FF0000"/>
                </a:solidFill>
              </a:rPr>
              <a:t>Кожурова</a:t>
            </a:r>
            <a:r>
              <a:rPr lang="ru-RU" sz="2000" dirty="0" smtClean="0">
                <a:solidFill>
                  <a:srgbClr val="FF0000"/>
                </a:solidFill>
              </a:rPr>
              <a:t> Галина Алексеевна.</a:t>
            </a: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 программе: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1. Развитие способности концентрировать внимание.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2. Развитие конструктивного мышления.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3. Развитие мономера.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4. Совершенствование мелкой моторики и точных движений пальцев.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5. Обогащение активного словаря ребенка специальными терминами и основным геометрическим понятиям.</a:t>
            </a:r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6137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68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0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7051661" cy="528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35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68257"/>
            <a:ext cx="5670776" cy="425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138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63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Студия оригами «Журавлик»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Студия оригами «Журавлик»</dc:title>
  <dc:creator>Alex</dc:creator>
  <cp:lastModifiedBy>Alex</cp:lastModifiedBy>
  <cp:revision>2</cp:revision>
  <dcterms:created xsi:type="dcterms:W3CDTF">2015-11-11T17:08:25Z</dcterms:created>
  <dcterms:modified xsi:type="dcterms:W3CDTF">2015-11-11T17:23:53Z</dcterms:modified>
</cp:coreProperties>
</file>