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65ADDB-EC65-4A7D-ABC1-B8EB3D5271E4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CE7ED7-9859-4C95-B921-8BDC9F2AA95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Desktop\Orkestr_Dzhejmsa_Lasta_-_Zvezdy_v_tvoih_glazah_Isadora_-_krasivaya_melodiya_(iPlayer.fm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983347" y="1946831"/>
            <a:ext cx="82038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latin typeface="Franklin Gothic Demi Cond" panose="020B0706030402020204" pitchFamily="34" charset="0"/>
                <a:cs typeface="Aharoni" panose="02010803020104030203" pitchFamily="2" charset="-79"/>
              </a:rPr>
              <a:t>Экологическое воспитание                2016</a:t>
            </a:r>
            <a:endParaRPr lang="ru-RU" sz="9600" dirty="0">
              <a:latin typeface="Franklin Gothic Demi Cond" panose="020B07060304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Orkestr_Dzhejmsa_Lasta_-_Zvezdy_v_tvoih_glazah_Isadora_-_krasivaya_melodiy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53143" y="62941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2333761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-901338"/>
            <a:ext cx="11038114" cy="7759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3320952"/>
      </p:ext>
    </p:extLst>
  </p:cSld>
  <p:clrMapOvr>
    <a:masterClrMapping/>
  </p:clrMapOvr>
  <p:transition advClick="0" advTm="5000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9" y="-1005840"/>
            <a:ext cx="11129554" cy="7863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1607884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6" y="-1018903"/>
            <a:ext cx="11090366" cy="7876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3964489"/>
      </p:ext>
    </p:extLst>
  </p:cSld>
  <p:clrMapOvr>
    <a:masterClrMapping/>
  </p:clrMapOvr>
  <p:transition advClick="0" advTm="3000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9" y="0"/>
            <a:ext cx="1052866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8652989"/>
      </p:ext>
    </p:extLst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337"/>
            <a:ext cx="5734594" cy="7759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23" y="-1201783"/>
            <a:ext cx="6326777" cy="80597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0456024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20"/>
            <a:ext cx="5868785" cy="7589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29" y="0"/>
            <a:ext cx="604697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120098"/>
      </p:ext>
    </p:extLst>
  </p:cSld>
  <p:clrMapOvr>
    <a:masterClrMapping/>
  </p:clrMapOvr>
  <p:transition advClick="0" advTm="3000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646"/>
            <a:ext cx="5486399" cy="51337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916473"/>
      </p:ext>
    </p:extLst>
  </p:cSld>
  <p:clrMapOvr>
    <a:masterClrMapping/>
  </p:clrMapOvr>
  <p:transition advTm="3000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314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92" y="-1110342"/>
            <a:ext cx="6256713" cy="79683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0008932"/>
      </p:ext>
    </p:extLst>
  </p:cSld>
  <p:clrMapOvr>
    <a:masterClrMapping/>
  </p:clrMapOvr>
  <p:transition advClick="0" advTm="4000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-1214845"/>
            <a:ext cx="5769033" cy="83863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85" y="-953588"/>
            <a:ext cx="5675669" cy="78115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6247039"/>
      </p:ext>
    </p:extLst>
  </p:cSld>
  <p:clrMapOvr>
    <a:masterClrMapping/>
  </p:clrMapOvr>
  <p:transition advClick="0" advTm="4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6" y="0"/>
            <a:ext cx="578565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53" y="-1110343"/>
            <a:ext cx="5841076" cy="7968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0316658"/>
      </p:ext>
    </p:extLst>
  </p:cSld>
  <p:clrMapOvr>
    <a:masterClrMapping/>
  </p:clrMapOvr>
  <p:transition advClick="0" advTm="3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7" y="-718457"/>
            <a:ext cx="11139055" cy="7576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6168" y="266007"/>
            <a:ext cx="5802283" cy="23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7575017"/>
      </p:ext>
    </p:extLst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7" y="0"/>
            <a:ext cx="1130530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6686239"/>
      </p:ext>
    </p:extLst>
  </p:cSld>
  <p:clrMapOvr>
    <a:masterClrMapping/>
  </p:clrMapOvr>
  <p:transition advClick="0" advTm="4000"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2" y="0"/>
            <a:ext cx="10474035" cy="7458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4131905"/>
      </p:ext>
    </p:extLst>
  </p:cSld>
  <p:clrMapOvr>
    <a:masterClrMapping/>
  </p:clrMapOvr>
  <p:transition advClick="0" advTm="3000"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0"/>
            <a:ext cx="541989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03" y="0"/>
            <a:ext cx="602395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5966348"/>
      </p:ext>
    </p:extLst>
  </p:cSld>
  <p:clrMapOvr>
    <a:masterClrMapping/>
  </p:clrMapOvr>
  <p:transition advClick="0" advTm="3000"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512233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59" y="0"/>
            <a:ext cx="595745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713795"/>
      </p:ext>
    </p:extLst>
  </p:cSld>
  <p:clrMapOvr>
    <a:masterClrMapping/>
  </p:clrMapOvr>
  <p:transition advClick="0" advTm="300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5" y="-300445"/>
            <a:ext cx="10889672" cy="7511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1552503"/>
      </p:ext>
    </p:extLst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6" y="0"/>
            <a:ext cx="984939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2728666"/>
      </p:ext>
    </p:extLst>
  </p:cSld>
  <p:clrMapOvr>
    <a:masterClrMapping/>
  </p:clrMapOvr>
  <p:transition advClick="0" advTm="3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0"/>
            <a:ext cx="10032274" cy="77985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7883721"/>
      </p:ext>
    </p:extLst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" y="0"/>
            <a:ext cx="10319657" cy="73805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1510566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990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5" y="0"/>
            <a:ext cx="609164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1951676"/>
      </p:ext>
    </p:extLst>
  </p:cSld>
  <p:clrMapOvr>
    <a:masterClrMapping/>
  </p:clrMapOvr>
  <p:transition advClick="0" advTm="4000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-1123406"/>
            <a:ext cx="10829109" cy="79814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1729154"/>
      </p:ext>
    </p:extLst>
  </p:cSld>
  <p:clrMapOvr>
    <a:masterClrMapping/>
  </p:clrMapOvr>
  <p:transition advClick="0" advTm="4000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7733453"/>
      </p:ext>
    </p:extLst>
  </p:cSld>
  <p:clrMapOvr>
    <a:masterClrMapping/>
  </p:clrMapOvr>
  <p:transition advTm="3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3914675"/>
      </p:ext>
    </p:extLst>
  </p:cSld>
  <p:clrMapOvr>
    <a:masterClrMapping/>
  </p:clrMapOvr>
  <p:transition advTm="3000"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3</Words>
  <Application>Microsoft Office PowerPoint</Application>
  <PresentationFormat>Произвольный</PresentationFormat>
  <Paragraphs>1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Kiti</dc:creator>
  <cp:lastModifiedBy>Елена</cp:lastModifiedBy>
  <cp:revision>29</cp:revision>
  <dcterms:created xsi:type="dcterms:W3CDTF">2016-06-06T14:13:20Z</dcterms:created>
  <dcterms:modified xsi:type="dcterms:W3CDTF">2016-11-30T09:10:32Z</dcterms:modified>
</cp:coreProperties>
</file>