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22" autoAdjust="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39752" y="1988840"/>
            <a:ext cx="41764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Конструируем из </a:t>
            </a:r>
            <a:endParaRPr lang="en-US" sz="4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5776" y="516632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 № 5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55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4664"/>
            <a:ext cx="4771348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63144" y="4293096"/>
            <a:ext cx="42848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умная игра,</a:t>
            </a:r>
          </a:p>
          <a:p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Завлекательна, хитра.</a:t>
            </a:r>
          </a:p>
          <a:p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 здесь играть,</a:t>
            </a:r>
          </a:p>
          <a:p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Строить, составлять, искать!</a:t>
            </a:r>
          </a:p>
          <a:p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Приглашаю всех друзей</a:t>
            </a:r>
          </a:p>
          <a:p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собирать скорей.</a:t>
            </a:r>
          </a:p>
        </p:txBody>
      </p:sp>
    </p:spTree>
    <p:extLst>
      <p:ext uri="{BB962C8B-B14F-4D97-AF65-F5344CB8AC3E}">
        <p14:creationId xmlns:p14="http://schemas.microsoft.com/office/powerpoint/2010/main" val="150315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06" y="404664"/>
            <a:ext cx="8371965" cy="6120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6071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536504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57" y="3140968"/>
            <a:ext cx="4776531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8736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8" y="292680"/>
            <a:ext cx="2925703" cy="3900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108" y="220129"/>
            <a:ext cx="3053935" cy="4046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411760" y="4797152"/>
            <a:ext cx="4680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 — сложи детали, </a:t>
            </a:r>
          </a:p>
          <a:p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они машиной стали.</a:t>
            </a:r>
          </a:p>
          <a:p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гараж. Потом</a:t>
            </a:r>
          </a:p>
          <a:p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забудь построить дом.</a:t>
            </a:r>
          </a:p>
        </p:txBody>
      </p:sp>
    </p:spTree>
    <p:extLst>
      <p:ext uri="{BB962C8B-B14F-4D97-AF65-F5344CB8AC3E}">
        <p14:creationId xmlns:p14="http://schemas.microsoft.com/office/powerpoint/2010/main" val="598670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56917" cy="6192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0320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744" y="332656"/>
            <a:ext cx="4644516" cy="6192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66580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61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Чеканов</dc:creator>
  <cp:lastModifiedBy>Сергей Чеканов</cp:lastModifiedBy>
  <cp:revision>6</cp:revision>
  <dcterms:created xsi:type="dcterms:W3CDTF">2017-10-26T14:54:27Z</dcterms:created>
  <dcterms:modified xsi:type="dcterms:W3CDTF">2017-11-23T22:09:37Z</dcterms:modified>
</cp:coreProperties>
</file>