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3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1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0C4B-7567-4C0B-A164-A90DD4054F71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8145-B81E-414D-9E88-7EB85AB7E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885" y="167425"/>
            <a:ext cx="10457645" cy="202198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Краткосрочная практика инструктора по физической культуре </a:t>
            </a:r>
            <a:br>
              <a:rPr lang="ru-RU" sz="40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Сысоевой Натальи Анатольевны </a:t>
            </a:r>
            <a:endParaRPr lang="ru-RU" sz="4000" dirty="0"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673" y="2923505"/>
            <a:ext cx="10509161" cy="3477296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поиграем </a:t>
            </a:r>
          </a:p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игры и эстафеты дома и в саду»  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6516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отражение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изготовление игры нам понадобится: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стаканчики 9 шт.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Мячики 3-х цветов (зеленый, красный, синий)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расположение шаров 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старается запомнить схему и повторить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ее, выложив мячики в стаканчики как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на схеме.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4" y="2279560"/>
            <a:ext cx="3931747" cy="45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60607"/>
            <a:ext cx="10515600" cy="202198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Перетягивание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519018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игры нам понадобиться: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Бумажная тарелка с привязанными 2 ленточками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бутылки из под йогурта или втулки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мячики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перетягивает к себе тарелочку с бутылками на которых лежат мячики.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игроков не уронить мячи при перетягивании, игра продолжается до тех пор пока не перетянут все мячи своего цвета. Выигрывает тот, у кого окажется больше мячей соперника.     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4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62" y="0"/>
            <a:ext cx="5462538" cy="3992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61" y="2601532"/>
            <a:ext cx="4262907" cy="4256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2554" cy="4067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9" y="4306933"/>
            <a:ext cx="1733819" cy="2311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6" y="4074286"/>
            <a:ext cx="1908304" cy="25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9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8" y="1"/>
            <a:ext cx="11462198" cy="141667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Меткий стрелок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нам понадобиться: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Мячи, корзина, обруч, гимнастический коврик.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парах. Один игрок лежит на спина, на коврике, за головой в обруче лежат мячи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игрок на расстоянии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с корзиной в руках.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игрока закинуть как можно больше мячей в корзин.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игроки меняются местами.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7766" cy="4288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66" y="1983346"/>
            <a:ext cx="6510389" cy="48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652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Башня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50485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нам понадобиться: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Тарелочка с привязанной к ней ленточкой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бумага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комнаты или зала лежат рулоны с т. бумагой (на каждом написана цифра от 1до 5). Игрок без тарелочки бежит за рулоном и относит его на тарелочку, когда башня от 1до 5 будет собрана, игрок тянет тарелочку до обозначенного места финиша. Выигрывает тот, кто первый не уронив притащит башню к финишу.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2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90154"/>
            <a:ext cx="4060002" cy="4868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3" y="2157211"/>
            <a:ext cx="4536171" cy="47007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4" y="90154"/>
            <a:ext cx="2270738" cy="2073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4" y="1"/>
            <a:ext cx="1970468" cy="2163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29" y="4275785"/>
            <a:ext cx="2560777" cy="22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6001554" cy="6735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0"/>
            <a:ext cx="5678630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3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276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Yu Gothic UI</vt:lpstr>
      <vt:lpstr>Arial</vt:lpstr>
      <vt:lpstr>Calibri</vt:lpstr>
      <vt:lpstr>Calibri Light</vt:lpstr>
      <vt:lpstr>Times New Roman</vt:lpstr>
      <vt:lpstr>Тема Office</vt:lpstr>
      <vt:lpstr>Краткосрочная практика инструктора по физической культуре  Сысоевой Натальи Анатольевны </vt:lpstr>
      <vt:lpstr>Зеркальное отражение </vt:lpstr>
      <vt:lpstr>Перетягивание </vt:lpstr>
      <vt:lpstr>Презентация PowerPoint</vt:lpstr>
      <vt:lpstr>Меткий стрелок</vt:lpstr>
      <vt:lpstr>Презентация PowerPoint</vt:lpstr>
      <vt:lpstr>Башня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Краткосрочная практика инструктора по физической культуре  Сысоевой Натальи Анатольевны</dc:title>
  <dc:creator>Наталья Сысоева</dc:creator>
  <cp:lastModifiedBy>Наталья Сысоева</cp:lastModifiedBy>
  <cp:revision>15</cp:revision>
  <dcterms:created xsi:type="dcterms:W3CDTF">2022-04-13T07:43:42Z</dcterms:created>
  <dcterms:modified xsi:type="dcterms:W3CDTF">2022-05-06T06:57:57Z</dcterms:modified>
</cp:coreProperties>
</file>