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70" r:id="rId4"/>
    <p:sldId id="260" r:id="rId5"/>
    <p:sldId id="272" r:id="rId6"/>
    <p:sldId id="265" r:id="rId7"/>
    <p:sldId id="266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C7D"/>
    <a:srgbClr val="0086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Группа «КАПЕЛЬКИ»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4725144"/>
            <a:ext cx="3456384" cy="9361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НАШИ БУДНИ</a:t>
            </a:r>
          </a:p>
          <a:p>
            <a:pPr algn="ctr">
              <a:buNone/>
            </a:pPr>
            <a:endParaRPr lang="ru-RU" sz="1000" b="1" dirty="0" smtClean="0">
              <a:solidFill>
                <a:srgbClr val="0070C0"/>
              </a:solidFill>
            </a:endParaRPr>
          </a:p>
        </p:txBody>
      </p:sp>
      <p:pic>
        <p:nvPicPr>
          <p:cNvPr id="6146" name="Picture 2" descr="http://s018.radikal.ru/i520/1512/7e/55fc13b12e06.png"/>
          <p:cNvPicPr>
            <a:picLocks noChangeAspect="1" noChangeArrowheads="1"/>
          </p:cNvPicPr>
          <p:nvPr/>
        </p:nvPicPr>
        <p:blipFill>
          <a:blip r:embed="rId2" cstate="print">
            <a:lum bright="-15000" contrast="25000"/>
          </a:blip>
          <a:srcRect b="8929"/>
          <a:stretch>
            <a:fillRect/>
          </a:stretch>
        </p:blipFill>
        <p:spPr bwMode="auto">
          <a:xfrm>
            <a:off x="3347864" y="1844824"/>
            <a:ext cx="1899731" cy="2448272"/>
          </a:xfrm>
          <a:prstGeom prst="rect">
            <a:avLst/>
          </a:prstGeom>
          <a:noFill/>
        </p:spPr>
      </p:pic>
      <p:pic>
        <p:nvPicPr>
          <p:cNvPr id="5" name="Picture 2" descr="http://s018.radikal.ru/i520/1512/7e/55fc13b12e06.png"/>
          <p:cNvPicPr>
            <a:picLocks noChangeAspect="1" noChangeArrowheads="1"/>
          </p:cNvPicPr>
          <p:nvPr/>
        </p:nvPicPr>
        <p:blipFill>
          <a:blip r:embed="rId2" cstate="print">
            <a:lum bright="-15000" contrast="25000"/>
          </a:blip>
          <a:srcRect b="8929"/>
          <a:stretch>
            <a:fillRect/>
          </a:stretch>
        </p:blipFill>
        <p:spPr bwMode="auto">
          <a:xfrm rot="21041425">
            <a:off x="1423846" y="1995320"/>
            <a:ext cx="1899731" cy="2448272"/>
          </a:xfrm>
          <a:prstGeom prst="rect">
            <a:avLst/>
          </a:prstGeom>
          <a:noFill/>
        </p:spPr>
      </p:pic>
      <p:pic>
        <p:nvPicPr>
          <p:cNvPr id="6" name="Picture 2" descr="http://s018.radikal.ru/i520/1512/7e/55fc13b12e06.png"/>
          <p:cNvPicPr>
            <a:picLocks noChangeAspect="1" noChangeArrowheads="1"/>
          </p:cNvPicPr>
          <p:nvPr/>
        </p:nvPicPr>
        <p:blipFill>
          <a:blip r:embed="rId2" cstate="print">
            <a:lum bright="-15000" contrast="25000"/>
          </a:blip>
          <a:srcRect b="8929"/>
          <a:stretch>
            <a:fillRect/>
          </a:stretch>
        </p:blipFill>
        <p:spPr bwMode="auto">
          <a:xfrm rot="466954">
            <a:off x="5305080" y="1962174"/>
            <a:ext cx="1899731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4042792" cy="3010346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Детки в садике живут,</a:t>
            </a:r>
            <a:br>
              <a:rPr lang="ru-RU" sz="2000" b="1" i="1" dirty="0" smtClean="0"/>
            </a:br>
            <a:r>
              <a:rPr lang="ru-RU" sz="2000" b="1" i="1" dirty="0" smtClean="0"/>
              <a:t>Здесь играют и поют,</a:t>
            </a:r>
            <a:br>
              <a:rPr lang="ru-RU" sz="2000" b="1" i="1" dirty="0" smtClean="0"/>
            </a:br>
            <a:r>
              <a:rPr lang="ru-RU" sz="2000" b="1" i="1" dirty="0" smtClean="0"/>
              <a:t>Здесь друзей себе находят,</a:t>
            </a:r>
            <a:br>
              <a:rPr lang="ru-RU" sz="2000" b="1" i="1" dirty="0" smtClean="0"/>
            </a:br>
            <a:r>
              <a:rPr lang="ru-RU" sz="2000" b="1" i="1" dirty="0" smtClean="0"/>
              <a:t>На прогулку с ними ходят.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Вместе спорят и мечтают,</a:t>
            </a:r>
            <a:br>
              <a:rPr lang="ru-RU" sz="2000" b="1" i="1" dirty="0" smtClean="0"/>
            </a:br>
            <a:r>
              <a:rPr lang="ru-RU" sz="2000" b="1" i="1" dirty="0" smtClean="0"/>
              <a:t>Незаметно подрастают.</a:t>
            </a:r>
            <a:br>
              <a:rPr lang="ru-RU" sz="2000" b="1" i="1" dirty="0" smtClean="0"/>
            </a:br>
            <a:endParaRPr lang="ru-RU" sz="2000" dirty="0"/>
          </a:p>
        </p:txBody>
      </p:sp>
      <p:pic>
        <p:nvPicPr>
          <p:cNvPr id="3075" name="Picture 3" descr="C:\Users\family\Desktop\САД 139\Для сайта октябрь\Чеканова Е.С\image-0-02-05-4d477d812ed6c70b9039faa6eca46aad1b25be70748bbce9669aa14d67c2b8e8-V.jpg"/>
          <p:cNvPicPr>
            <a:picLocks noChangeAspect="1" noChangeArrowheads="1"/>
          </p:cNvPicPr>
          <p:nvPr/>
        </p:nvPicPr>
        <p:blipFill>
          <a:blip r:embed="rId2" cstate="print"/>
          <a:srcRect b="8535"/>
          <a:stretch>
            <a:fillRect/>
          </a:stretch>
        </p:blipFill>
        <p:spPr bwMode="auto">
          <a:xfrm>
            <a:off x="827584" y="1052736"/>
            <a:ext cx="3673927" cy="2520280"/>
          </a:xfrm>
          <a:prstGeom prst="rect">
            <a:avLst/>
          </a:prstGeom>
          <a:noFill/>
        </p:spPr>
      </p:pic>
      <p:pic>
        <p:nvPicPr>
          <p:cNvPr id="3076" name="Picture 4" descr="C:\Users\family\Desktop\САД 139\Для сайта октябрь\Чеканова Е.С\image-0-02-05-dc27fe2df2df591d104385e868efe548d9db2946cdc4c3e261f3c812c55791e9-V.jpg"/>
          <p:cNvPicPr>
            <a:picLocks noChangeAspect="1" noChangeArrowheads="1"/>
          </p:cNvPicPr>
          <p:nvPr/>
        </p:nvPicPr>
        <p:blipFill>
          <a:blip r:embed="rId3" cstate="print"/>
          <a:srcRect b="11373"/>
          <a:stretch>
            <a:fillRect/>
          </a:stretch>
        </p:blipFill>
        <p:spPr bwMode="auto">
          <a:xfrm>
            <a:off x="3563888" y="3933056"/>
            <a:ext cx="3312368" cy="2201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family\Desktop\САД 139\Для сайта октябрь\Чеканова Е.С\image-0-02-05-eb2523628ddb29a85fc5c46825445e4938105d87867e580cc265d9d52e384ca5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981" r="18593" b="8483"/>
          <a:stretch>
            <a:fillRect/>
          </a:stretch>
        </p:blipFill>
        <p:spPr bwMode="auto">
          <a:xfrm>
            <a:off x="872920" y="1191892"/>
            <a:ext cx="3603141" cy="3368173"/>
          </a:xfrm>
          <a:prstGeom prst="rect">
            <a:avLst/>
          </a:prstGeom>
          <a:noFill/>
        </p:spPr>
      </p:pic>
      <p:pic>
        <p:nvPicPr>
          <p:cNvPr id="2050" name="Picture 2" descr="C:\Users\family\Desktop\САД 139\Для сайта октябрь\Чеканова Е.С\image-0-02-05-33a2753d5aa102b33565a0b62d6e2d21eac958585751893953e22e3852de3699-V.jpg"/>
          <p:cNvPicPr>
            <a:picLocks noChangeAspect="1" noChangeArrowheads="1"/>
          </p:cNvPicPr>
          <p:nvPr/>
        </p:nvPicPr>
        <p:blipFill>
          <a:blip r:embed="rId3" cstate="print"/>
          <a:srcRect l="6619" t="7354" r="18365" b="17630"/>
          <a:stretch>
            <a:fillRect/>
          </a:stretch>
        </p:blipFill>
        <p:spPr bwMode="auto">
          <a:xfrm>
            <a:off x="5148064" y="3501008"/>
            <a:ext cx="3072341" cy="2304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32040" y="1340768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pPr algn="ctr"/>
            <a:r>
              <a:rPr lang="ru-RU" b="1" i="1" dirty="0" smtClean="0"/>
              <a:t>Детский сад — второй ваш дом,</a:t>
            </a:r>
            <a:br>
              <a:rPr lang="ru-RU" b="1" i="1" dirty="0" smtClean="0"/>
            </a:br>
            <a:r>
              <a:rPr lang="ru-RU" b="1" i="1" dirty="0" smtClean="0"/>
              <a:t>Как тепло, уютно в нем!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Вы его любите, дети,</a:t>
            </a:r>
            <a:br>
              <a:rPr lang="ru-RU" b="1" i="1" dirty="0" smtClean="0"/>
            </a:br>
            <a:r>
              <a:rPr lang="ru-RU" b="1" i="1" dirty="0" smtClean="0"/>
              <a:t>Самый добрый дом на свете.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Любим здесь читать мы книжки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i="1" dirty="0" smtClean="0"/>
              <a:t>В нашей группе дошколят!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i="1" dirty="0" smtClean="0"/>
              <a:t>Места нет для нас чудесней!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i="1" dirty="0" smtClean="0"/>
              <a:t>Чем любимый детский сад!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family\Desktop\САД 139\Для сайта октябрь\Чеканова Е.С\image-0-02-05-2b43c68cd369325ab2d94e5b01d8ab1a25267304d2696bb9308246f9d21b2f07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87" r="2270" b="8681"/>
          <a:stretch>
            <a:fillRect/>
          </a:stretch>
        </p:blipFill>
        <p:spPr bwMode="auto">
          <a:xfrm>
            <a:off x="683568" y="2420888"/>
            <a:ext cx="4196386" cy="2664295"/>
          </a:xfrm>
          <a:prstGeom prst="rect">
            <a:avLst/>
          </a:prstGeom>
          <a:noFill/>
        </p:spPr>
      </p:pic>
      <p:pic>
        <p:nvPicPr>
          <p:cNvPr id="1026" name="Picture 2" descr="C:\Users\family\Desktop\САД 139\Для сайта октябрь\Чеканова Е.С\image-0-02-05-e76c28ea2576a140297350ae7363a995f6de38939821b491a2a3a1d4fb81ddda-V.jpg"/>
          <p:cNvPicPr>
            <a:picLocks noChangeAspect="1" noChangeArrowheads="1"/>
          </p:cNvPicPr>
          <p:nvPr/>
        </p:nvPicPr>
        <p:blipFill>
          <a:blip r:embed="rId3" cstate="print"/>
          <a:srcRect l="14555" t="1493" b="14908"/>
          <a:stretch>
            <a:fillRect/>
          </a:stretch>
        </p:blipFill>
        <p:spPr bwMode="auto">
          <a:xfrm>
            <a:off x="5292080" y="3717032"/>
            <a:ext cx="3434535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3672408" cy="1512168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Мы с моей подружкой Дашей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i="1" dirty="0" smtClean="0"/>
              <a:t>Ходим вместе в детский сад.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i="1" dirty="0" smtClean="0"/>
              <a:t>Это вам не то, что дома!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i="1" dirty="0" smtClean="0"/>
              <a:t>Это школа </a:t>
            </a:r>
            <a:r>
              <a:rPr lang="ru-RU" sz="2000" b="1" i="1" dirty="0" err="1" smtClean="0"/>
              <a:t>малышат</a:t>
            </a:r>
            <a:r>
              <a:rPr lang="ru-RU" sz="2000" b="1" i="1" dirty="0" smtClean="0"/>
              <a:t>!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i="1" dirty="0"/>
          </a:p>
        </p:txBody>
      </p:sp>
      <p:pic>
        <p:nvPicPr>
          <p:cNvPr id="4" name="Picture 2" descr="C:\Users\family\Desktop\САД 139\Для сайта октябрь\Чеканова Е.С\image-0-02-04-3e8bc4729c1ac868f00a3f3b1d5b7157bd1ce4263cacfbbd42096ff7c3c3eff8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330" r="311" b="9277"/>
          <a:stretch>
            <a:fillRect/>
          </a:stretch>
        </p:blipFill>
        <p:spPr bwMode="auto">
          <a:xfrm>
            <a:off x="1979712" y="2852936"/>
            <a:ext cx="4896544" cy="3108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491064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Тренировочная эвакуация прошла замечательно!</a:t>
            </a:r>
            <a:endParaRPr lang="ru-RU" sz="2800" dirty="0"/>
          </a:p>
        </p:txBody>
      </p:sp>
      <p:pic>
        <p:nvPicPr>
          <p:cNvPr id="1026" name="Picture 2" descr="C:\Users\family\Desktop\САД 139\Для сайта октябрь\Чеканова Е.С\image-0-02-05-51cdf4bf0dd0d96d9c045f6f02968593001616056786db14baa3e900b31aab6c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22" r="2041" b="7483"/>
          <a:stretch>
            <a:fillRect/>
          </a:stretch>
        </p:blipFill>
        <p:spPr bwMode="auto">
          <a:xfrm>
            <a:off x="1187624" y="1772816"/>
            <a:ext cx="2856749" cy="2158433"/>
          </a:xfrm>
          <a:prstGeom prst="rect">
            <a:avLst/>
          </a:prstGeom>
          <a:noFill/>
        </p:spPr>
      </p:pic>
      <p:pic>
        <p:nvPicPr>
          <p:cNvPr id="1028" name="Picture 4" descr="C:\Users\family\Desktop\САД 139\Для сайта октябрь\Чеканова Е.С\image-0-02-05-d9a937e1641737bb06ba43cc935a3cbe26f2ab6af1c40b05d94ec8894319915c-V.jpg"/>
          <p:cNvPicPr>
            <a:picLocks noChangeAspect="1" noChangeArrowheads="1"/>
          </p:cNvPicPr>
          <p:nvPr/>
        </p:nvPicPr>
        <p:blipFill>
          <a:blip r:embed="rId3" cstate="print"/>
          <a:srcRect b="8297"/>
          <a:stretch>
            <a:fillRect/>
          </a:stretch>
        </p:blipFill>
        <p:spPr bwMode="auto">
          <a:xfrm>
            <a:off x="2915816" y="4149080"/>
            <a:ext cx="3455030" cy="2376264"/>
          </a:xfrm>
          <a:prstGeom prst="rect">
            <a:avLst/>
          </a:prstGeom>
          <a:noFill/>
        </p:spPr>
      </p:pic>
      <p:pic>
        <p:nvPicPr>
          <p:cNvPr id="1027" name="Picture 3" descr="C:\Users\family\Desktop\САД 139\Для сайта октябрь\Чеканова Е.С\image-0-02-05-c70f39ce62d79b9c930548fdc46d01c903b92f87320f0d8834cbe39c9bd92307-V.jpg"/>
          <p:cNvPicPr>
            <a:picLocks noChangeAspect="1" noChangeArrowheads="1"/>
          </p:cNvPicPr>
          <p:nvPr/>
        </p:nvPicPr>
        <p:blipFill>
          <a:blip r:embed="rId4" cstate="print"/>
          <a:srcRect b="7659"/>
          <a:stretch>
            <a:fillRect/>
          </a:stretch>
        </p:blipFill>
        <p:spPr bwMode="auto">
          <a:xfrm>
            <a:off x="5364088" y="1916832"/>
            <a:ext cx="2979125" cy="2063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11144" cy="792088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Тренировочная эвакуация прошла замечательно!</a:t>
            </a:r>
            <a:endParaRPr lang="ru-RU" sz="2800" b="1" i="1" dirty="0"/>
          </a:p>
        </p:txBody>
      </p:sp>
      <p:pic>
        <p:nvPicPr>
          <p:cNvPr id="4098" name="Picture 2" descr="C:\Users\family\Desktop\САД 139\Для сайта октябрь\Чеканова Е.С\image-0-02-05-988b61818c10214bace33e8ab107312643aa0313440ae1fbf18f85804bf6acb9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8403" b="10205"/>
          <a:stretch>
            <a:fillRect/>
          </a:stretch>
        </p:blipFill>
        <p:spPr bwMode="auto">
          <a:xfrm>
            <a:off x="755576" y="2132856"/>
            <a:ext cx="2938112" cy="2160240"/>
          </a:xfrm>
          <a:prstGeom prst="rect">
            <a:avLst/>
          </a:prstGeom>
          <a:noFill/>
        </p:spPr>
      </p:pic>
      <p:pic>
        <p:nvPicPr>
          <p:cNvPr id="4099" name="Picture 3" descr="C:\Users\family\Desktop\САД 139\Для сайта октябрь\Чеканова Е.С\image-0-02-05-df9e4794a069c76c6d4d15d07e9ab986a51216b914015dc674bda96b3c57398e-V.jpg"/>
          <p:cNvPicPr>
            <a:picLocks noChangeAspect="1" noChangeArrowheads="1"/>
          </p:cNvPicPr>
          <p:nvPr/>
        </p:nvPicPr>
        <p:blipFill>
          <a:blip r:embed="rId3" cstate="print"/>
          <a:srcRect b="7981"/>
          <a:stretch>
            <a:fillRect/>
          </a:stretch>
        </p:blipFill>
        <p:spPr bwMode="auto">
          <a:xfrm>
            <a:off x="4283968" y="2852936"/>
            <a:ext cx="4277863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408712" cy="864096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Заодно  и золотыми листочками полюбовались!</a:t>
            </a:r>
            <a:endParaRPr lang="ru-RU" dirty="0"/>
          </a:p>
        </p:txBody>
      </p:sp>
      <p:pic>
        <p:nvPicPr>
          <p:cNvPr id="2051" name="Picture 3" descr="C:\Users\family\Desktop\САД 139\Для сайта октябрь\Чеканова Е.С\image-0-02-05-1f75ab5d794acb5bc3e72763cac4fd1a8afb3b8b8fbbf619a45a3be108ddd8c9-V.jpg"/>
          <p:cNvPicPr>
            <a:picLocks noChangeAspect="1" noChangeArrowheads="1"/>
          </p:cNvPicPr>
          <p:nvPr/>
        </p:nvPicPr>
        <p:blipFill>
          <a:blip r:embed="rId2" cstate="print"/>
          <a:srcRect b="7124"/>
          <a:stretch>
            <a:fillRect/>
          </a:stretch>
        </p:blipFill>
        <p:spPr bwMode="auto">
          <a:xfrm>
            <a:off x="1979712" y="1916832"/>
            <a:ext cx="5272139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28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Группа «КАПЕЛЬКИ»</vt:lpstr>
      <vt:lpstr>Детки в садике живут, Здесь играют и поют, Здесь друзей себе находят, На прогулку с ними ходят. Вместе спорят и мечтают, Незаметно подрастают. </vt:lpstr>
      <vt:lpstr>Слайд 3</vt:lpstr>
      <vt:lpstr>  Любим здесь читать мы книжки В нашей группе дошколят! Места нет для нас чудесней! Чем любимый детский сад! </vt:lpstr>
      <vt:lpstr> Мы с моей подружкой Дашей Ходим вместе в детский сад. Это вам не то, что дома! Это школа малышат! </vt:lpstr>
      <vt:lpstr>Тренировочная эвакуация прошла замечательно!</vt:lpstr>
      <vt:lpstr>Тренировочная эвакуация прошла замечательно!</vt:lpstr>
      <vt:lpstr>  Заодно  и золотыми листочками полюбовались!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family</dc:creator>
  <cp:lastModifiedBy>family</cp:lastModifiedBy>
  <cp:revision>8</cp:revision>
  <dcterms:created xsi:type="dcterms:W3CDTF">2018-10-24T16:30:06Z</dcterms:created>
  <dcterms:modified xsi:type="dcterms:W3CDTF">2018-10-24T19:41:59Z</dcterms:modified>
</cp:coreProperties>
</file>