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6506/16969765.38/0_68735_428c75b4_orig.png"/>
          <p:cNvPicPr>
            <a:picLocks noChangeAspect="1" noChangeArrowheads="1"/>
          </p:cNvPicPr>
          <p:nvPr/>
        </p:nvPicPr>
        <p:blipFill>
          <a:blip r:embed="rId2" cstate="print"/>
          <a:srcRect t="2929" b="12097"/>
          <a:stretch>
            <a:fillRect/>
          </a:stretch>
        </p:blipFill>
        <p:spPr bwMode="auto">
          <a:xfrm>
            <a:off x="179512" y="188640"/>
            <a:ext cx="8834245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33670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Поздравляем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с Днем матери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7030A0"/>
                </a:solidFill>
              </a:rPr>
              <a:t>Воспитатели</a:t>
            </a:r>
            <a:r>
              <a:rPr lang="ru-RU" sz="2200" b="1" dirty="0" smtClean="0">
                <a:solidFill>
                  <a:srgbClr val="7030A0"/>
                </a:solidFill>
              </a:rPr>
              <a:t>: </a:t>
            </a:r>
            <a:r>
              <a:rPr lang="ru-RU" sz="2200" b="1" dirty="0" err="1" smtClean="0">
                <a:solidFill>
                  <a:srgbClr val="7030A0"/>
                </a:solidFill>
              </a:rPr>
              <a:t>Шейдакова</a:t>
            </a:r>
            <a:r>
              <a:rPr lang="ru-RU" sz="2200" b="1" dirty="0" smtClean="0">
                <a:solidFill>
                  <a:srgbClr val="7030A0"/>
                </a:solidFill>
              </a:rPr>
              <a:t> Т.А.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                  </a:t>
            </a:r>
            <a:r>
              <a:rPr lang="ru-RU" sz="2200" b="1" dirty="0" smtClean="0">
                <a:solidFill>
                  <a:srgbClr val="7030A0"/>
                </a:solidFill>
              </a:rPr>
              <a:t>  Кузнецова </a:t>
            </a:r>
            <a:r>
              <a:rPr lang="ru-RU" sz="2200" b="1" dirty="0" smtClean="0">
                <a:solidFill>
                  <a:srgbClr val="7030A0"/>
                </a:solidFill>
              </a:rPr>
              <a:t>Т.И.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Воспитатели вместе с детьми подготовили концерт-поздравление для дорогих и любимых </a:t>
            </a:r>
            <a:r>
              <a:rPr lang="ru-RU" sz="3200" b="1" i="1" dirty="0" smtClean="0">
                <a:solidFill>
                  <a:srgbClr val="0000FF"/>
                </a:solidFill>
              </a:rPr>
              <a:t>мамочек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4097" name="Picture 1" descr="C:\Users\family\Desktop\САД 139\Шейдакова Т.А. Кузнецова Т.И. День матери\IMG_3964.JPG"/>
          <p:cNvPicPr>
            <a:picLocks noChangeAspect="1" noChangeArrowheads="1"/>
          </p:cNvPicPr>
          <p:nvPr/>
        </p:nvPicPr>
        <p:blipFill>
          <a:blip r:embed="rId2" cstate="print"/>
          <a:srcRect l="18990" t="14242" r="23828" b="14546"/>
          <a:stretch>
            <a:fillRect/>
          </a:stretch>
        </p:blipFill>
        <p:spPr bwMode="auto">
          <a:xfrm>
            <a:off x="1043608" y="2924944"/>
            <a:ext cx="3600399" cy="2989169"/>
          </a:xfrm>
          <a:prstGeom prst="rect">
            <a:avLst/>
          </a:prstGeom>
          <a:noFill/>
        </p:spPr>
      </p:pic>
      <p:pic>
        <p:nvPicPr>
          <p:cNvPr id="4099" name="Picture 3" descr="http://www.playcast.ru/uploads/2015/04/17/132016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11146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На празднике было много танцев, игр и поздравлений!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pic>
        <p:nvPicPr>
          <p:cNvPr id="3073" name="Picture 1" descr="C:\Users\family\Desktop\САД 139\Шейдакова Т.А. Кузнецова Т.И. День матери\IMG_3968.JPG"/>
          <p:cNvPicPr>
            <a:picLocks noChangeAspect="1" noChangeArrowheads="1"/>
          </p:cNvPicPr>
          <p:nvPr/>
        </p:nvPicPr>
        <p:blipFill>
          <a:blip r:embed="rId2" cstate="print"/>
          <a:srcRect l="3910" t="13685"/>
          <a:stretch>
            <a:fillRect/>
          </a:stretch>
        </p:blipFill>
        <p:spPr bwMode="auto">
          <a:xfrm rot="20861061">
            <a:off x="565582" y="2024787"/>
            <a:ext cx="3247643" cy="1944838"/>
          </a:xfrm>
          <a:prstGeom prst="rect">
            <a:avLst/>
          </a:prstGeom>
          <a:noFill/>
        </p:spPr>
      </p:pic>
      <p:pic>
        <p:nvPicPr>
          <p:cNvPr id="3074" name="Picture 2" descr="C:\Users\family\Desktop\САД 139\Шейдакова Т.А. Кузнецова Т.И. День матери\IMG_3970.JPG"/>
          <p:cNvPicPr>
            <a:picLocks noChangeAspect="1" noChangeArrowheads="1"/>
          </p:cNvPicPr>
          <p:nvPr/>
        </p:nvPicPr>
        <p:blipFill>
          <a:blip r:embed="rId3" cstate="print"/>
          <a:srcRect l="30199"/>
          <a:stretch>
            <a:fillRect/>
          </a:stretch>
        </p:blipFill>
        <p:spPr bwMode="auto">
          <a:xfrm rot="794385">
            <a:off x="6030642" y="1733298"/>
            <a:ext cx="2440710" cy="2331110"/>
          </a:xfrm>
          <a:prstGeom prst="rect">
            <a:avLst/>
          </a:prstGeom>
          <a:noFill/>
        </p:spPr>
      </p:pic>
      <p:pic>
        <p:nvPicPr>
          <p:cNvPr id="6" name="Рисунок 5" descr="C:\Users\family\Desktop\САД 139\Шейдакова Т.А. Кузнецова Т.И. День матери\IMG_3989.JPG"/>
          <p:cNvPicPr/>
          <p:nvPr/>
        </p:nvPicPr>
        <p:blipFill>
          <a:blip r:embed="rId4" cstate="print"/>
          <a:srcRect t="14498" b="5344"/>
          <a:stretch>
            <a:fillRect/>
          </a:stretch>
        </p:blipFill>
        <p:spPr bwMode="auto">
          <a:xfrm>
            <a:off x="2555776" y="4293096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5" cstate="print"/>
          <a:srcRect l="37066"/>
          <a:stretch>
            <a:fillRect/>
          </a:stretch>
        </p:blipFill>
        <p:spPr bwMode="auto">
          <a:xfrm>
            <a:off x="7380312" y="5733256"/>
            <a:ext cx="1440160" cy="936827"/>
          </a:xfrm>
          <a:prstGeom prst="rect">
            <a:avLst/>
          </a:prstGeom>
          <a:noFill/>
        </p:spPr>
      </p:pic>
      <p:pic>
        <p:nvPicPr>
          <p:cNvPr id="8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6" cstate="print"/>
          <a:srcRect r="70347"/>
          <a:stretch>
            <a:fillRect/>
          </a:stretch>
        </p:blipFill>
        <p:spPr bwMode="auto">
          <a:xfrm rot="18977387">
            <a:off x="611560" y="5373216"/>
            <a:ext cx="93884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2" cstate="print"/>
          <a:srcRect r="70347"/>
          <a:stretch>
            <a:fillRect/>
          </a:stretch>
        </p:blipFill>
        <p:spPr bwMode="auto">
          <a:xfrm rot="18977387">
            <a:off x="611560" y="5373216"/>
            <a:ext cx="938844" cy="1296144"/>
          </a:xfrm>
          <a:prstGeom prst="rect">
            <a:avLst/>
          </a:prstGeom>
          <a:noFill/>
        </p:spPr>
      </p:pic>
      <p:pic>
        <p:nvPicPr>
          <p:cNvPr id="5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3" cstate="print"/>
          <a:srcRect l="37066"/>
          <a:stretch>
            <a:fillRect/>
          </a:stretch>
        </p:blipFill>
        <p:spPr bwMode="auto">
          <a:xfrm>
            <a:off x="7380312" y="5733256"/>
            <a:ext cx="1440160" cy="936827"/>
          </a:xfrm>
          <a:prstGeom prst="rect">
            <a:avLst/>
          </a:prstGeom>
          <a:noFill/>
        </p:spPr>
      </p:pic>
      <p:pic>
        <p:nvPicPr>
          <p:cNvPr id="6" name="Рисунок 5" descr="C:\Users\family\Desktop\САД 139\Шейдакова Т.А. Кузнецова Т.И. День матери\IMG_3989.JPG"/>
          <p:cNvPicPr/>
          <p:nvPr/>
        </p:nvPicPr>
        <p:blipFill>
          <a:blip r:embed="rId4" cstate="print"/>
          <a:srcRect t="13485" b="5308"/>
          <a:stretch>
            <a:fillRect/>
          </a:stretch>
        </p:blipFill>
        <p:spPr bwMode="auto">
          <a:xfrm rot="21231107">
            <a:off x="601749" y="2249960"/>
            <a:ext cx="3676677" cy="270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mily\Desktop\САД 139\Шейдакова Т.А. Кузнецова Т.И. День матери\IMG_3994.JPG"/>
          <p:cNvPicPr/>
          <p:nvPr/>
        </p:nvPicPr>
        <p:blipFill>
          <a:blip r:embed="rId5" cstate="print"/>
          <a:srcRect l="12314" t="13485" r="13530" b="6182"/>
          <a:stretch>
            <a:fillRect/>
          </a:stretch>
        </p:blipFill>
        <p:spPr bwMode="auto">
          <a:xfrm rot="482009">
            <a:off x="4664170" y="3153743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-fotki.yandex.ru/get/4714/104166334.a4/0_6e5ba_c3dab28a_XXXL.jpg"/>
          <p:cNvPicPr/>
          <p:nvPr/>
        </p:nvPicPr>
        <p:blipFill>
          <a:blip r:embed="rId6" cstate="print"/>
          <a:srcRect t="7650" b="39836"/>
          <a:stretch>
            <a:fillRect/>
          </a:stretch>
        </p:blipFill>
        <p:spPr bwMode="auto">
          <a:xfrm>
            <a:off x="611560" y="188640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2" cstate="print"/>
          <a:srcRect r="70347"/>
          <a:stretch>
            <a:fillRect/>
          </a:stretch>
        </p:blipFill>
        <p:spPr bwMode="auto">
          <a:xfrm rot="18977387">
            <a:off x="611560" y="5373216"/>
            <a:ext cx="938844" cy="1296144"/>
          </a:xfrm>
          <a:prstGeom prst="rect">
            <a:avLst/>
          </a:prstGeom>
          <a:noFill/>
        </p:spPr>
      </p:pic>
      <p:pic>
        <p:nvPicPr>
          <p:cNvPr id="5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3" cstate="print"/>
          <a:srcRect l="37066"/>
          <a:stretch>
            <a:fillRect/>
          </a:stretch>
        </p:blipFill>
        <p:spPr bwMode="auto">
          <a:xfrm>
            <a:off x="7380312" y="5733256"/>
            <a:ext cx="1440160" cy="936827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6468" b="17908"/>
          <a:stretch>
            <a:fillRect/>
          </a:stretch>
        </p:blipFill>
        <p:spPr bwMode="auto">
          <a:xfrm rot="21324462">
            <a:off x="906841" y="2274448"/>
            <a:ext cx="3622168" cy="212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l="5629" r="24953" b="22887"/>
          <a:stretch>
            <a:fillRect/>
          </a:stretch>
        </p:blipFill>
        <p:spPr bwMode="auto">
          <a:xfrm rot="791271">
            <a:off x="4997353" y="3518205"/>
            <a:ext cx="2926985" cy="217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img-fotki.yandex.ru/get/4714/104166334.a4/0_6e5ba_c3dab28a_XXXL.jpg"/>
          <p:cNvPicPr/>
          <p:nvPr/>
        </p:nvPicPr>
        <p:blipFill>
          <a:blip r:embed="rId6" cstate="print"/>
          <a:srcRect t="7650" b="39836"/>
          <a:stretch>
            <a:fillRect/>
          </a:stretch>
        </p:blipFill>
        <p:spPr bwMode="auto">
          <a:xfrm>
            <a:off x="611560" y="188640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2" cstate="print"/>
          <a:srcRect r="70347"/>
          <a:stretch>
            <a:fillRect/>
          </a:stretch>
        </p:blipFill>
        <p:spPr bwMode="auto">
          <a:xfrm rot="18977387">
            <a:off x="611560" y="5373216"/>
            <a:ext cx="938844" cy="1296144"/>
          </a:xfrm>
          <a:prstGeom prst="rect">
            <a:avLst/>
          </a:prstGeom>
          <a:noFill/>
        </p:spPr>
      </p:pic>
      <p:pic>
        <p:nvPicPr>
          <p:cNvPr id="5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3" cstate="print"/>
          <a:srcRect l="37066"/>
          <a:stretch>
            <a:fillRect/>
          </a:stretch>
        </p:blipFill>
        <p:spPr bwMode="auto">
          <a:xfrm>
            <a:off x="7380312" y="5733256"/>
            <a:ext cx="1440160" cy="936827"/>
          </a:xfrm>
          <a:prstGeom prst="rect">
            <a:avLst/>
          </a:prstGeom>
          <a:noFill/>
        </p:spPr>
      </p:pic>
      <p:pic>
        <p:nvPicPr>
          <p:cNvPr id="6" name="Рисунок 5" descr="https://img-fotki.yandex.ru/get/4714/104166334.a4/0_6e5ba_c3dab28a_XXXL.jpg"/>
          <p:cNvPicPr/>
          <p:nvPr/>
        </p:nvPicPr>
        <p:blipFill>
          <a:blip r:embed="rId4" cstate="print"/>
          <a:srcRect t="7650" b="39836"/>
          <a:stretch>
            <a:fillRect/>
          </a:stretch>
        </p:blipFill>
        <p:spPr bwMode="auto">
          <a:xfrm>
            <a:off x="611560" y="188640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 l="30855" t="23080" r="21156"/>
          <a:stretch>
            <a:fillRect/>
          </a:stretch>
        </p:blipFill>
        <p:spPr bwMode="auto">
          <a:xfrm rot="267540">
            <a:off x="4788530" y="3007308"/>
            <a:ext cx="2211025" cy="23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 l="25300" r="24101" b="13484"/>
          <a:stretch>
            <a:fillRect/>
          </a:stretch>
        </p:blipFill>
        <p:spPr bwMode="auto">
          <a:xfrm rot="20948019">
            <a:off x="1542105" y="2218246"/>
            <a:ext cx="2130938" cy="243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2" cstate="print"/>
          <a:srcRect r="70347"/>
          <a:stretch>
            <a:fillRect/>
          </a:stretch>
        </p:blipFill>
        <p:spPr bwMode="auto">
          <a:xfrm rot="18977387">
            <a:off x="611560" y="5373216"/>
            <a:ext cx="938844" cy="1296144"/>
          </a:xfrm>
          <a:prstGeom prst="rect">
            <a:avLst/>
          </a:prstGeom>
          <a:noFill/>
        </p:spPr>
      </p:pic>
      <p:pic>
        <p:nvPicPr>
          <p:cNvPr id="5" name="Picture 4" descr="http://s60.radikal.ru/i167/1302/42/0130b0dae11a.png"/>
          <p:cNvPicPr>
            <a:picLocks noChangeAspect="1" noChangeArrowheads="1"/>
          </p:cNvPicPr>
          <p:nvPr/>
        </p:nvPicPr>
        <p:blipFill>
          <a:blip r:embed="rId3" cstate="print"/>
          <a:srcRect l="37066"/>
          <a:stretch>
            <a:fillRect/>
          </a:stretch>
        </p:blipFill>
        <p:spPr bwMode="auto">
          <a:xfrm>
            <a:off x="7380312" y="5733256"/>
            <a:ext cx="1440160" cy="936827"/>
          </a:xfrm>
          <a:prstGeom prst="rect">
            <a:avLst/>
          </a:prstGeom>
          <a:noFill/>
        </p:spPr>
      </p:pic>
      <p:pic>
        <p:nvPicPr>
          <p:cNvPr id="6" name="Рисунок 5" descr="https://img-fotki.yandex.ru/get/4714/104166334.a4/0_6e5ba_c3dab28a_XXXL.jpg"/>
          <p:cNvPicPr/>
          <p:nvPr/>
        </p:nvPicPr>
        <p:blipFill>
          <a:blip r:embed="rId4" cstate="print"/>
          <a:srcRect t="7650" b="39836"/>
          <a:stretch>
            <a:fillRect/>
          </a:stretch>
        </p:blipFill>
        <p:spPr bwMode="auto">
          <a:xfrm>
            <a:off x="611560" y="188640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 l="12695" t="11564" r="3821"/>
          <a:stretch>
            <a:fillRect/>
          </a:stretch>
        </p:blipFill>
        <p:spPr bwMode="auto">
          <a:xfrm rot="21194388">
            <a:off x="524821" y="1747657"/>
            <a:ext cx="3384376" cy="239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 l="18149" r="3208"/>
          <a:stretch>
            <a:fillRect/>
          </a:stretch>
        </p:blipFill>
        <p:spPr bwMode="auto">
          <a:xfrm rot="258805">
            <a:off x="5877524" y="1797795"/>
            <a:ext cx="2664296" cy="2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 l="8480" r="11666"/>
          <a:stretch>
            <a:fillRect/>
          </a:stretch>
        </p:blipFill>
        <p:spPr bwMode="auto">
          <a:xfrm>
            <a:off x="3419872" y="4293096"/>
            <a:ext cx="2520280" cy="210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752528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000FF"/>
                </a:solidFill>
              </a:rPr>
              <a:t>День матери — великий праздник,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Несет он радость нам и свет,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Ведь в череде явлений разных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Надежней мамы друга нет.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/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 Она всегда с тобою рядом,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Хоть дома ты, хоть далеко.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Согреет теплым, нежным взглядом,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И станет на душе легко.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/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Спасибо, мамы дорогие,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Что ждете неустанно нас,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Как хорошо, что вы такие,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r>
              <a:rPr lang="ru-RU" sz="2000" b="1" i="1" dirty="0" smtClean="0">
                <a:solidFill>
                  <a:srgbClr val="0000FF"/>
                </a:solidFill>
              </a:rPr>
              <a:t>Живите долго, в добрый час!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" name="Рисунок 8" descr="https://img-fotki.yandex.ru/get/368754/200418627.1fc/0_1b0bdf_39ff8ad6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33664"/>
            <a:ext cx="86409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Поздравляем            с Днем матери            Воспитатели: Шейдакова Т.А.                           Кузнецова Т.И.   </vt:lpstr>
      <vt:lpstr>Воспитатели вместе с детьми подготовили концерт-поздравление для дорогих и любимых мамочек</vt:lpstr>
      <vt:lpstr>На празднике было много танцев, игр и поздравлений!</vt:lpstr>
      <vt:lpstr>Слайд 4</vt:lpstr>
      <vt:lpstr>Слайд 5</vt:lpstr>
      <vt:lpstr>Слайд 6</vt:lpstr>
      <vt:lpstr>Слайд 7</vt:lpstr>
      <vt:lpstr>День матери — великий праздник, Несет он радость нам и свет, Ведь в череде явлений разных Надежней мамы друга нет.   Она всегда с тобою рядом, Хоть дома ты, хоть далеко. Согреет теплым, нежным взглядом, И станет на душе легко.  Спасибо, мамы дорогие, Что ждете неустанно нас, Как хорошо, что вы такие, Живите долго, в добрый час!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 с Днем матери       Воспитатели: Шейдакова Т.А.                         Кузнецова Т.И.</dc:title>
  <dc:creator>family</dc:creator>
  <cp:lastModifiedBy>family</cp:lastModifiedBy>
  <cp:revision>10</cp:revision>
  <dcterms:created xsi:type="dcterms:W3CDTF">2018-12-03T18:08:50Z</dcterms:created>
  <dcterms:modified xsi:type="dcterms:W3CDTF">2018-12-04T18:24:39Z</dcterms:modified>
</cp:coreProperties>
</file>