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4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EC5751-46FC-455F-ABBA-E3458F8E8F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ACB477-C5D4-4182-984C-DC4FACE786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9D5E38-800D-4078-8766-7EDE8F321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0140D-A697-41CE-B86A-1024147728C4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2826CA-44BD-47CD-85E3-5DA6332CB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3B16A0-A31D-4259-AAC2-DEBF2F397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1823E-DC0C-434E-8AD8-9362056970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486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AC4C66-D310-41A2-8BEE-2EF675617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FDB7E4C-11BC-4A7C-945F-2FEC6981F1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D20330-AA90-4531-9CCD-6058D7A32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0140D-A697-41CE-B86A-1024147728C4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CEB8A8-0D80-4B37-896E-CB6708F1B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AF11E1-60C6-437A-8A1D-EC7B9D071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1823E-DC0C-434E-8AD8-9362056970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023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5CE80DE-4E30-4C0D-8909-2441E25654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3BB797C-FDF3-44CE-AB25-8B84EB4BFC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B47FF3-35B2-417C-A7C9-15743467B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0140D-A697-41CE-B86A-1024147728C4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048DBB-3FF8-4BDE-A838-16E2014B8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5F6789-6DB3-4FD0-8497-7E9443941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1823E-DC0C-434E-8AD8-9362056970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940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48742B-E9E1-43DA-977F-97E8514FA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B551C9-F14F-404F-BA4B-16168CD32A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EFEBA5-3670-4B1C-9F6C-AE7A69207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0140D-A697-41CE-B86A-1024147728C4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AB2012-3884-404C-9F18-99753FE28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20E12A-A6FE-4276-8DAD-F2C6DB5BD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1823E-DC0C-434E-8AD8-9362056970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828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4952CD-8149-46DD-AB1B-DEE1F8DFD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88EF9C-0100-41D7-AC3E-9EA25C0D56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DFBF93-5F0A-4311-98E1-6DAD6FED0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0140D-A697-41CE-B86A-1024147728C4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FAFBBC-1085-4042-AF48-C6ADAAABF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2C326A-8C37-47B7-A861-24723B6FB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1823E-DC0C-434E-8AD8-9362056970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318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163514-0E43-4EFF-B4D1-1627CE2E0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1A1C03-2E0D-4327-9C95-FD0DC9CB42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8B53ED9-67AD-4A89-8471-72840B73EB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85D8CE-1BEE-47D5-AC3E-A10615BE3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0140D-A697-41CE-B86A-1024147728C4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4625D1A-C0FF-47BA-9209-54DD89BE1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DB8188F-E4C9-4D1E-ADFA-967783764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1823E-DC0C-434E-8AD8-9362056970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335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AEEEBC-9CB2-4333-9FE5-57FF22D5B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2BC6F40-7F82-4DD6-84F0-4F6117C66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0C91724-5F0E-46E2-A747-C2BA9DC1BC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657551F-2C71-45F7-A4A7-1CC8A77788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099D016-0E98-4AAD-93C6-DEB87A591E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ABFABE0-D09C-407E-946F-57ADDBC2E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0140D-A697-41CE-B86A-1024147728C4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586B223-C770-4C69-8502-043078CC3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2044080-35F7-4850-83DD-07E250D68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1823E-DC0C-434E-8AD8-9362056970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424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3FC322-2034-4974-8FB5-CDC1C52BE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A4F03EE-6964-43A8-868E-32BAF6D5B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0140D-A697-41CE-B86A-1024147728C4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717E37C-A547-4102-A2AE-81C9CE828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9234B67-FDE1-4EB5-8E18-2FD661C98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1823E-DC0C-434E-8AD8-9362056970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901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66A478D-2E41-4B41-AEE9-2119EDB0F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0140D-A697-41CE-B86A-1024147728C4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773962-BCF5-4FC0-90A5-5E2B3315E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91F9840-F419-4505-A026-1C7B44482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1823E-DC0C-434E-8AD8-9362056970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163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A7A20C-9975-4F11-9BAC-47F68C3FD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BBC46C-CA2A-45EC-8D6D-607CB40C2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08CA3C7-BAED-4352-9E3A-2DB0F684F6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E5E7510-CAFB-407E-A524-6AC14874C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0140D-A697-41CE-B86A-1024147728C4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D6A0F8-0328-4340-8274-88B31F654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22C7432-1752-42D2-9908-8CAB2976F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1823E-DC0C-434E-8AD8-9362056970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867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B2D70E-08BA-4C29-8A07-4B3B1FBFE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A593FD4-6689-4DE4-9139-B97A6DAD87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3BAC788-E0A9-4F08-A224-FC3C8D6256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120B044-F353-4BC2-B66D-219D8A769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0140D-A697-41CE-B86A-1024147728C4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8F5848C-F939-4F7D-A5B0-7BD1803C2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A7E3E22-A46C-4815-8F01-9CB13592B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1823E-DC0C-434E-8AD8-9362056970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769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A3BA20-D0D4-4CA3-9B63-4BEAFBF96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B917B2-4794-404F-BF9C-3E70798B50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BF825C-0BF9-4B0F-8ED2-66E4FDD106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0140D-A697-41CE-B86A-1024147728C4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875C0A-D1F8-4663-B35D-F40627C84A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B715EC-9C2B-4942-BEB3-176831E578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1823E-DC0C-434E-8AD8-9362056970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707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CD38261-12C6-4E63-9547-ED2306DE56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C8CA40-5F4C-4584-886E-30CC54DD31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952487"/>
          </a:xfrm>
        </p:spPr>
        <p:txBody>
          <a:bodyPr>
            <a:normAutofit fontScale="90000"/>
          </a:bodyPr>
          <a:lstStyle/>
          <a:p>
            <a:br>
              <a:rPr lang="ru-RU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Проект: "Наши младшие друзья»  </a:t>
            </a:r>
            <a:br>
              <a:rPr lang="ru-RU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(2 младшая группа)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BC9D7B-E92E-4CB5-837E-75157CDFC773}"/>
              </a:ext>
            </a:extLst>
          </p:cNvPr>
          <p:cNvSpPr txBox="1"/>
          <p:nvPr/>
        </p:nvSpPr>
        <p:spPr>
          <a:xfrm>
            <a:off x="6915705" y="5663954"/>
            <a:ext cx="5156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Воспитатели: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Кожурова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Галина Алексеевна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Кулева Екатерина Александровна</a:t>
            </a:r>
          </a:p>
        </p:txBody>
      </p:sp>
    </p:spTree>
    <p:extLst>
      <p:ext uri="{BB962C8B-B14F-4D97-AF65-F5344CB8AC3E}">
        <p14:creationId xmlns:p14="http://schemas.microsoft.com/office/powerpoint/2010/main" val="477927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C766FC0-89BB-428C-AF38-08ECEE6144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" y="4339590"/>
            <a:ext cx="11071860" cy="251841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D82E46-7A61-4546-998E-450203081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28600" lvl="0" indent="-228600" algn="ctr">
              <a:spcBef>
                <a:spcPts val="1000"/>
              </a:spcBef>
            </a:pPr>
            <a:r>
              <a:rPr lang="ru-RU" sz="2800" b="1" dirty="0">
                <a:solidFill>
                  <a:srgbClr val="11111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Актуальность проекта.</a:t>
            </a:r>
            <a:br>
              <a:rPr lang="ru-RU" sz="2800" b="1" dirty="0">
                <a:solidFill>
                  <a:srgbClr val="11111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E61BCE-ED8C-4984-B077-39F354323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7363"/>
            <a:ext cx="10515600" cy="4969600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Общение с животными, если оно происходит бесконтрольно, может принести не только пользу, но и вред развивающейся личности ребенка. Отношение ребенка к животному, его целенаправленное действие могут оказаться неправильными в силу целого ряда причин. Прежде всего, ребенок не знает, что можно делать, а что нельзя, что для животного вредно, а что полезно. Кроме того, при тесном контакте с животным, малыш обязательно захочет удовлетворить свою любознательность и втянуть его в игру. Без контроля и руководства взрослых такое общение может оказаться вредным и даже опасным, как для животного, так и для ребенка.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096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B47F191-DA37-48C5-8C5D-470F996CD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7F55210E-B1DA-4927-B0ED-8BC565CE4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665" y="470780"/>
            <a:ext cx="10515600" cy="5606595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заинтересованного, бережного отношения к домашним животным, уточнение и закрепление названий домашних животных, сделать родителей активными участниками проектной деятельности.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Формировать знания детей о домашних животных.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Дать представления о потребностях животных для их роста и развития.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Воспитать чувства сопереживания ко всему живому, умение делать элементарные выводы и умозаключения.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Повысить уровень знаний родителей о бережном отношении к животным.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807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05FF89F-6C88-4E51-8083-9EDC975E56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27FA25D3-76C0-41A6-A45C-0C93E9D42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402" y="280911"/>
            <a:ext cx="10515600" cy="603999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Тип проекта</a:t>
            </a:r>
            <a:r>
              <a:rPr lang="ru-RU" sz="2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исследовательско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творческий.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Участники проекта</a:t>
            </a:r>
            <a:r>
              <a:rPr lang="ru-RU" sz="2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дети второй младшей группы, воспитатели, родители.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Срок реализации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1 неделя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Проблема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незнание правил общения ребенка с домашними животными.</a:t>
            </a:r>
          </a:p>
          <a:p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 образовательных областей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Социально – коммуникативное развитие, познавательное развитие, художественно – эстетическое развитие, физическое развитие, речевое развитие.</a:t>
            </a:r>
          </a:p>
          <a:p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семьей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Анкетирование, индивидуальные беседы, консультация для родителей, выставка стенгазеты 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меньшие друзья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44518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6F6FAFB-47BD-4E71-89C1-6472857C3C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668" y="4211660"/>
            <a:ext cx="11071860" cy="25184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7812DD-8C67-4FE1-8FFF-3A3185AF2A10}"/>
              </a:ext>
            </a:extLst>
          </p:cNvPr>
          <p:cNvSpPr txBox="1"/>
          <p:nvPr/>
        </p:nvSpPr>
        <p:spPr>
          <a:xfrm>
            <a:off x="541538" y="412016"/>
            <a:ext cx="10537794" cy="4349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Ожидаемые результаты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Повышение интереса родителей завести домашнее животное для своих детей.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Дети станут более отзывчивы и внимательны к домашним животным 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(анкетирование родителей)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ребят появилось ответственность за хорошее состояние животных, которые живут у них дома. Возникновение не только умения, желания, но и потребность сделать доброе дело ради живого 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вовремя покормить, напоить, почистить клетку или миску, оказать помощь.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Изготовление стенгазеты для детей и родителей 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«Наши домашние питомцы»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7134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5F895D7-166F-4FD5-9F6E-1C7580FBA4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550" y="231927"/>
            <a:ext cx="3272716" cy="4363621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13B7DD5-4166-446B-88AB-E006B89C3799}"/>
              </a:ext>
            </a:extLst>
          </p:cNvPr>
          <p:cNvSpPr/>
          <p:nvPr/>
        </p:nvSpPr>
        <p:spPr>
          <a:xfrm>
            <a:off x="177553" y="376573"/>
            <a:ext cx="5625484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мероприятий проекта.</a:t>
            </a: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Понедельник - открытие проектной недели.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«Четвероногие друзья»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рассматривание иллюстраций. Познакомить детей с домашними питомцами.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«Как у нашего кота»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рисование пальчиками. Учить детей заполнять изображение, используя пальчики, развивать мелкую моторику рук, воспитывать аккуратность.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Слушание песенки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«Собачка Люси»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Воспитывать доброжелательное отношение к младшим друзьям, сопереживать.</a:t>
            </a:r>
          </a:p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Вторник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Чтение стихов о домашних животных. Учить детей слушать стихи. Заучить одно несложное стихотворение.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Подвижная игра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«Кот и мыши»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Продолжать учить детей находить свое место по сигналу. Развивать ловкость, увёртливость.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5BCD341-77A0-4881-956F-D584CC9A9E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566" y="2410534"/>
            <a:ext cx="3089429" cy="411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581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F22FDEE-9E1B-4517-A005-F8A9265F11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569" y="4287914"/>
            <a:ext cx="4569043" cy="2570086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5EF5282-7D03-4B1A-ADAE-0EC2A0329887}"/>
              </a:ext>
            </a:extLst>
          </p:cNvPr>
          <p:cNvSpPr/>
          <p:nvPr/>
        </p:nvSpPr>
        <p:spPr>
          <a:xfrm>
            <a:off x="479395" y="378041"/>
            <a:ext cx="8300621" cy="4643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Среда</a:t>
            </a:r>
            <a:endParaRPr lang="ru-RU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Утренняя гимнастика </a:t>
            </a:r>
            <a:r>
              <a:rPr lang="ru-RU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«Кошечка».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Дидактическая игра </a:t>
            </a:r>
            <a:r>
              <a:rPr lang="ru-RU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«Кто здесь лишний?»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- учить детей различать и выделять домашних животных и диких животных.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Пальчиковая гимнастика </a:t>
            </a:r>
            <a:r>
              <a:rPr lang="ru-RU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«Котята»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- развивать мелкую моторику рук.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Четверг</a:t>
            </a:r>
            <a:endParaRPr lang="ru-RU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Тематическая беседа </a:t>
            </a:r>
            <a:r>
              <a:rPr lang="ru-RU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«Наши младшие друзья»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Продолжать знакомить детей с домашними животными, развивать кругозор детей, воспитывать доброжелательное отношение к ним.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Чтение художественной литературы С. Михалков </a:t>
            </a:r>
            <a:r>
              <a:rPr lang="ru-RU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«Щенок»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Е. Благинина </a:t>
            </a:r>
            <a:r>
              <a:rPr lang="ru-RU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«Котенок».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Загадывание и отгадывание загадок - учить детей внимательно слушать и понимать загадку.</a:t>
            </a:r>
          </a:p>
        </p:txBody>
      </p:sp>
    </p:spTree>
    <p:extLst>
      <p:ext uri="{BB962C8B-B14F-4D97-AF65-F5344CB8AC3E}">
        <p14:creationId xmlns:p14="http://schemas.microsoft.com/office/powerpoint/2010/main" val="1602527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17CA2F-C780-4983-91C7-895C25710B99}"/>
              </a:ext>
            </a:extLst>
          </p:cNvPr>
          <p:cNvSpPr/>
          <p:nvPr/>
        </p:nvSpPr>
        <p:spPr>
          <a:xfrm>
            <a:off x="846337" y="588985"/>
            <a:ext cx="9194307" cy="1944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Пятница-закрытие проектной деятельности</a:t>
            </a:r>
            <a:endParaRPr lang="ru-RU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Просмотр мультфильма 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«Кто сказал МЯУ»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Доставить детям радость от просмотра мультфильма.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Дидактическая игра 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«Чудесный мешочек»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- закреплять знания детей о домашних животных.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8DEC2CE-F4CC-4690-8AC1-F273CE3CA1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474" y="2204240"/>
            <a:ext cx="6069368" cy="455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9781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180</Words>
  <Application>Microsoft Office PowerPoint</Application>
  <PresentationFormat>Широкоэкранный</PresentationFormat>
  <Paragraphs>43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      Проект: "Наши младшие друзья»   (2 младшая группа)</vt:lpstr>
      <vt:lpstr>Актуальность проекта.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«Домашние животные» </dc:title>
  <dc:creator>Пользователь</dc:creator>
  <cp:lastModifiedBy>Пользователь</cp:lastModifiedBy>
  <cp:revision>9</cp:revision>
  <dcterms:created xsi:type="dcterms:W3CDTF">2017-11-22T05:19:24Z</dcterms:created>
  <dcterms:modified xsi:type="dcterms:W3CDTF">2017-11-22T06:41:35Z</dcterms:modified>
</cp:coreProperties>
</file>