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256584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 ПОЧЕМУЧКИ</a:t>
            </a:r>
            <a:br>
              <a:rPr lang="ru-RU" sz="7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22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Собрались сегодня снова,</a:t>
            </a:r>
            <a:b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к занятию готовы!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4245868" cy="352839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16" y="3429000"/>
            <a:ext cx="3599917" cy="2697163"/>
          </a:xfrm>
        </p:spPr>
      </p:pic>
    </p:spTree>
    <p:extLst>
      <p:ext uri="{BB962C8B-B14F-4D97-AF65-F5344CB8AC3E}">
        <p14:creationId xmlns:p14="http://schemas.microsoft.com/office/powerpoint/2010/main" val="82042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  <a:endParaRPr lang="ru-RU" sz="5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0200"/>
            <a:ext cx="3960440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191714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свой детский сад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нем полным-полно ребят.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пять…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Жаль, что всех не сосчитать.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4316288" cy="367240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2218126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«Осенние фантазии»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464496" cy="367240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42" y="2679700"/>
            <a:ext cx="2583266" cy="3446463"/>
          </a:xfrm>
        </p:spPr>
      </p:pic>
    </p:spTree>
    <p:extLst>
      <p:ext uri="{BB962C8B-B14F-4D97-AF65-F5344CB8AC3E}">
        <p14:creationId xmlns:p14="http://schemas.microsoft.com/office/powerpoint/2010/main" val="29718121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80" y="2674938"/>
            <a:ext cx="4600578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Готовимся к конкурсу «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-мастер»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1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80" y="2674938"/>
            <a:ext cx="4600578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Осваиваем игру в шашки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8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428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7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</TotalTime>
  <Words>30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ГРУППА  ПОЧЕМУЧКИ </vt:lpstr>
      <vt:lpstr>Собрались сегодня снова, Все к занятию готовы!</vt:lpstr>
      <vt:lpstr>Прогулка</vt:lpstr>
      <vt:lpstr>Я люблю свой детский сад В нем полным-полно ребят. Раз, два, три, четыре, пять… Жаль, что всех не сосчитать.</vt:lpstr>
      <vt:lpstr>«Осенние фантазии»</vt:lpstr>
      <vt:lpstr>Готовимся к конкурсу «Лего-мастер»</vt:lpstr>
      <vt:lpstr>Осваиваем игру в шашки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 ПОЧЕМУЧКИ </dc:title>
  <dc:creator>AironPlay</dc:creator>
  <cp:lastModifiedBy>Юлия</cp:lastModifiedBy>
  <cp:revision>3</cp:revision>
  <dcterms:created xsi:type="dcterms:W3CDTF">2017-10-18T08:12:33Z</dcterms:created>
  <dcterms:modified xsi:type="dcterms:W3CDTF">2017-10-18T17:54:48Z</dcterms:modified>
</cp:coreProperties>
</file>