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3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1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3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3990-FDD6-41C0-B3EC-1F74773FDD0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34" y="21272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 марта.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/>
          <a:stretch/>
        </p:blipFill>
        <p:spPr>
          <a:xfrm>
            <a:off x="582109" y="1131889"/>
            <a:ext cx="4057625" cy="4413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8"/>
          <a:stretch/>
        </p:blipFill>
        <p:spPr>
          <a:xfrm>
            <a:off x="7890933" y="1031502"/>
            <a:ext cx="4091491" cy="4785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200" y="5817040"/>
            <a:ext cx="5980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Веселые игры и </a:t>
            </a:r>
            <a:r>
              <a:rPr lang="ru-RU" sz="4000" b="1" dirty="0" smtClean="0"/>
              <a:t>конкурсы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060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>
            <a:off x="3211181" y="567292"/>
            <a:ext cx="4487780" cy="5066242"/>
          </a:xfrm>
        </p:spPr>
      </p:pic>
      <p:sp>
        <p:nvSpPr>
          <p:cNvPr id="2" name="TextBox 1"/>
          <p:cNvSpPr txBox="1"/>
          <p:nvPr/>
        </p:nvSpPr>
        <p:spPr>
          <a:xfrm>
            <a:off x="3334675" y="5633534"/>
            <a:ext cx="5030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Наши мамочки тоже участвуют в играх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878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925776"/>
            <a:ext cx="5375863" cy="3023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838450"/>
            <a:ext cx="5588001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433" y="4656666"/>
            <a:ext cx="390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Веселый танец «Капельки»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0802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6"/>
          <a:stretch/>
        </p:blipFill>
        <p:spPr>
          <a:xfrm>
            <a:off x="332771" y="371210"/>
            <a:ext cx="3992195" cy="27953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"/>
          <a:stretch/>
        </p:blipFill>
        <p:spPr>
          <a:xfrm>
            <a:off x="7999969" y="1749093"/>
            <a:ext cx="4107754" cy="2428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74" y="558800"/>
            <a:ext cx="3982641" cy="5310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9882" y="5868988"/>
            <a:ext cx="3420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Частушки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4200" y="2963333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Стихи мамам и бабушкам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14685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8 марта.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Alex</dc:creator>
  <cp:lastModifiedBy>Alex</cp:lastModifiedBy>
  <cp:revision>5</cp:revision>
  <dcterms:created xsi:type="dcterms:W3CDTF">2017-12-11T07:19:13Z</dcterms:created>
  <dcterms:modified xsi:type="dcterms:W3CDTF">2018-03-19T04:47:43Z</dcterms:modified>
</cp:coreProperties>
</file>