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3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1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3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3990-FDD6-41C0-B3EC-1F74773FD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" y="1459266"/>
            <a:ext cx="3776133" cy="50348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7" y="1687868"/>
            <a:ext cx="3604682" cy="4806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3067" y="389467"/>
            <a:ext cx="7425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Складываем фронтовые письма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913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44" y="186267"/>
            <a:ext cx="6594123" cy="4945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5335" y="5469467"/>
            <a:ext cx="46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Фронтовые письма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3172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1"/>
          <a:stretch/>
        </p:blipFill>
        <p:spPr>
          <a:xfrm>
            <a:off x="304801" y="537924"/>
            <a:ext cx="3606800" cy="6163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8"/>
          <a:stretch/>
        </p:blipFill>
        <p:spPr>
          <a:xfrm>
            <a:off x="4182534" y="2353733"/>
            <a:ext cx="6849533" cy="422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4516" y="795867"/>
            <a:ext cx="5585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Рисуем «Вечный огонь»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5618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1" y="832486"/>
            <a:ext cx="3263503" cy="4351338"/>
          </a:xfrm>
        </p:spPr>
      </p:pic>
      <p:sp>
        <p:nvSpPr>
          <p:cNvPr id="5" name="TextBox 4"/>
          <p:cNvSpPr txBox="1"/>
          <p:nvPr/>
        </p:nvSpPr>
        <p:spPr>
          <a:xfrm>
            <a:off x="812799" y="35581"/>
            <a:ext cx="96193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Открытые занятия для родителей провели: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72145" y="5301003"/>
            <a:ext cx="81399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Худякова Е.М.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речи.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«Насекомые»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Комплексное занятие: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«Спасаем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34" y="832486"/>
            <a:ext cx="3175000" cy="4233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64" y="747819"/>
            <a:ext cx="3238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9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11" y="1622426"/>
            <a:ext cx="8013230" cy="4507442"/>
          </a:xfrm>
        </p:spPr>
      </p:pic>
      <p:sp>
        <p:nvSpPr>
          <p:cNvPr id="6" name="TextBox 5"/>
          <p:cNvSpPr txBox="1"/>
          <p:nvPr/>
        </p:nvSpPr>
        <p:spPr>
          <a:xfrm>
            <a:off x="304800" y="237066"/>
            <a:ext cx="115080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Е. В. Развитие интеллектуальных способностей детей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разделу «Познавательное развитие. Формирование элементарных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математических представлений»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88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Alex</dc:creator>
  <cp:lastModifiedBy>Alex</cp:lastModifiedBy>
  <cp:revision>13</cp:revision>
  <dcterms:created xsi:type="dcterms:W3CDTF">2017-12-11T07:19:13Z</dcterms:created>
  <dcterms:modified xsi:type="dcterms:W3CDTF">2018-05-21T09:32:25Z</dcterms:modified>
</cp:coreProperties>
</file>