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72" r:id="rId6"/>
    <p:sldId id="269" r:id="rId7"/>
    <p:sldId id="270" r:id="rId8"/>
    <p:sldId id="27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84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3990-FDD6-41C0-B3EC-1F74773FDD05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2CE8-BDE0-46B2-BBF8-F1F4EF509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635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3990-FDD6-41C0-B3EC-1F74773FDD05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2CE8-BDE0-46B2-BBF8-F1F4EF509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514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3990-FDD6-41C0-B3EC-1F74773FDD05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2CE8-BDE0-46B2-BBF8-F1F4EF509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530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3990-FDD6-41C0-B3EC-1F74773FDD05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2CE8-BDE0-46B2-BBF8-F1F4EF509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843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3990-FDD6-41C0-B3EC-1F74773FDD05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2CE8-BDE0-46B2-BBF8-F1F4EF509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749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3990-FDD6-41C0-B3EC-1F74773FDD05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2CE8-BDE0-46B2-BBF8-F1F4EF509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826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3990-FDD6-41C0-B3EC-1F74773FDD05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2CE8-BDE0-46B2-BBF8-F1F4EF509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94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3990-FDD6-41C0-B3EC-1F74773FDD05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2CE8-BDE0-46B2-BBF8-F1F4EF509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026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3990-FDD6-41C0-B3EC-1F74773FDD05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2CE8-BDE0-46B2-BBF8-F1F4EF509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002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3990-FDD6-41C0-B3EC-1F74773FDD05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2CE8-BDE0-46B2-BBF8-F1F4EF509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029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93990-FDD6-41C0-B3EC-1F74773FDD05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2CE8-BDE0-46B2-BBF8-F1F4EF509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03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93990-FDD6-41C0-B3EC-1F74773FDD05}" type="datetimeFigureOut">
              <a:rPr lang="ru-RU" smtClean="0"/>
              <a:t>18.02.2018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E2CE8-BDE0-46B2-BBF8-F1F4EF509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15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Святочные гадания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17" y="1690688"/>
            <a:ext cx="2916634" cy="388884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33" y="1811867"/>
            <a:ext cx="2825750" cy="37676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717" y="1811867"/>
            <a:ext cx="2933700" cy="391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80933" y="5844646"/>
            <a:ext cx="42696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Предсказания на будущий год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014679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14" y="216958"/>
            <a:ext cx="3263503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846" y="216958"/>
            <a:ext cx="3263504" cy="43513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410" y="575734"/>
            <a:ext cx="3157140" cy="42095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65865" y="5232400"/>
            <a:ext cx="8221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Веселые игры – предсказания «школьные оценки»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63079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15" y="212195"/>
            <a:ext cx="3263503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133" y="186266"/>
            <a:ext cx="3282950" cy="43772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598" y="208845"/>
            <a:ext cx="3266016" cy="43546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43618" y="5300133"/>
            <a:ext cx="5610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Игра-соревнование « Коромысло»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245905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850" y="2003688"/>
            <a:ext cx="3397052" cy="452940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950" y="1825624"/>
            <a:ext cx="3530600" cy="47074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48421" y="1016000"/>
            <a:ext cx="7171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Предсказание «Кем я стану, когда вырасту?»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27258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Минута славы </a:t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состоялась в нашем МДОУ 07.02.2018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4"/>
          <a:stretch/>
        </p:blipFill>
        <p:spPr>
          <a:xfrm>
            <a:off x="3142191" y="1490134"/>
            <a:ext cx="4654550" cy="508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49733" y="2438400"/>
            <a:ext cx="349762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таланты </a:t>
            </a:r>
          </a:p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их наставники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705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Масленица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17" y="754591"/>
            <a:ext cx="3672417" cy="48965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125" y="1550458"/>
            <a:ext cx="3587750" cy="47836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483" y="585258"/>
            <a:ext cx="3606800" cy="48090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4170" y="5847318"/>
            <a:ext cx="3881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Игры и конкурсы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473581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82" y="1055422"/>
            <a:ext cx="3263503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16" y="216958"/>
            <a:ext cx="4521200" cy="60282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683" y="829733"/>
            <a:ext cx="3098800" cy="413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20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95" y="253822"/>
            <a:ext cx="4343534" cy="579137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68" y="253823"/>
            <a:ext cx="4229233" cy="563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978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39</Words>
  <Application>Microsoft Office PowerPoint</Application>
  <PresentationFormat>Широкоэкранный</PresentationFormat>
  <Paragraphs>11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Святочные гадания</vt:lpstr>
      <vt:lpstr>Презентация PowerPoint</vt:lpstr>
      <vt:lpstr>Презентация PowerPoint</vt:lpstr>
      <vt:lpstr>Презентация PowerPoint</vt:lpstr>
      <vt:lpstr>Минута славы  состоялась в нашем МДОУ 07.02.2018</vt:lpstr>
      <vt:lpstr>Масленица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матери</dc:title>
  <dc:creator>Alex</dc:creator>
  <cp:lastModifiedBy>Alex</cp:lastModifiedBy>
  <cp:revision>7</cp:revision>
  <dcterms:created xsi:type="dcterms:W3CDTF">2017-12-11T07:19:13Z</dcterms:created>
  <dcterms:modified xsi:type="dcterms:W3CDTF">2018-02-18T10:26:59Z</dcterms:modified>
</cp:coreProperties>
</file>