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749A-7336-412A-A913-F0C2CFDCAD4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FBB-6092-4944-B6FD-BFF04E8E4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95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749A-7336-412A-A913-F0C2CFDCAD4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FBB-6092-4944-B6FD-BFF04E8E4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145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749A-7336-412A-A913-F0C2CFDCAD4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FBB-6092-4944-B6FD-BFF04E8E4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954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749A-7336-412A-A913-F0C2CFDCAD4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FBB-6092-4944-B6FD-BFF04E8E4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309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749A-7336-412A-A913-F0C2CFDCAD4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FBB-6092-4944-B6FD-BFF04E8E4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71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749A-7336-412A-A913-F0C2CFDCAD4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FBB-6092-4944-B6FD-BFF04E8E4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07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749A-7336-412A-A913-F0C2CFDCAD4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FBB-6092-4944-B6FD-BFF04E8E4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26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749A-7336-412A-A913-F0C2CFDCAD4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FBB-6092-4944-B6FD-BFF04E8E4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93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749A-7336-412A-A913-F0C2CFDCAD4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FBB-6092-4944-B6FD-BFF04E8E4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34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749A-7336-412A-A913-F0C2CFDCAD4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FBB-6092-4944-B6FD-BFF04E8E4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520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749A-7336-412A-A913-F0C2CFDCAD4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FBB-6092-4944-B6FD-BFF04E8E4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32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8749A-7336-412A-A913-F0C2CFDCAD4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F5FBB-6092-4944-B6FD-BFF04E8E4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82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23558"/>
            <a:ext cx="9144000" cy="6344528"/>
          </a:xfrm>
        </p:spPr>
        <p:txBody>
          <a:bodyPr>
            <a:noAutofit/>
          </a:bodyPr>
          <a:lstStyle/>
          <a:p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Bahnschrift" pitchFamily="34" charset="0"/>
              </a:rPr>
              <a:t>Кинезиологические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Bahnschrift" pitchFamily="34" charset="0"/>
              </a:rPr>
              <a:t> игры и упражнения для развития межполушарных связей</a:t>
            </a:r>
            <a:b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Bahnschrift" pitchFamily="34" charset="0"/>
              </a:rPr>
            </a:b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Bahnschrift" pitchFamily="34" charset="0"/>
              </a:rPr>
              <a:t/>
            </a:r>
            <a:b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Bahnschrift" pitchFamily="34" charset="0"/>
              </a:rPr>
            </a:b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Bahnschrift" pitchFamily="34" charset="0"/>
              </a:rPr>
              <a:t>учитель-логопед Худякова Е.М.</a:t>
            </a:r>
            <a:b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Bahnschrift" pitchFamily="34" charset="0"/>
              </a:rPr>
            </a:br>
            <a:endParaRPr lang="ru-RU" i="1" dirty="0">
              <a:solidFill>
                <a:schemeClr val="accent6">
                  <a:lumMod val="50000"/>
                </a:schemeClr>
              </a:solidFill>
              <a:latin typeface="Bahnschrif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424" y="67112"/>
            <a:ext cx="8973084" cy="6729813"/>
          </a:xfrm>
        </p:spPr>
      </p:pic>
    </p:spTree>
    <p:extLst>
      <p:ext uri="{BB962C8B-B14F-4D97-AF65-F5344CB8AC3E}">
        <p14:creationId xmlns:p14="http://schemas.microsoft.com/office/powerpoint/2010/main" xmlns="" val="1929357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09" y="52175"/>
            <a:ext cx="9001387" cy="6751041"/>
          </a:xfrm>
        </p:spPr>
      </p:pic>
    </p:spTree>
    <p:extLst>
      <p:ext uri="{BB962C8B-B14F-4D97-AF65-F5344CB8AC3E}">
        <p14:creationId xmlns:p14="http://schemas.microsoft.com/office/powerpoint/2010/main" xmlns="" val="254149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854" y="94631"/>
            <a:ext cx="9017825" cy="6763369"/>
          </a:xfrm>
        </p:spPr>
      </p:pic>
    </p:spTree>
    <p:extLst>
      <p:ext uri="{BB962C8B-B14F-4D97-AF65-F5344CB8AC3E}">
        <p14:creationId xmlns:p14="http://schemas.microsoft.com/office/powerpoint/2010/main" xmlns="" val="2601202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163" y="67111"/>
            <a:ext cx="9037401" cy="6778051"/>
          </a:xfrm>
        </p:spPr>
      </p:pic>
    </p:spTree>
    <p:extLst>
      <p:ext uri="{BB962C8B-B14F-4D97-AF65-F5344CB8AC3E}">
        <p14:creationId xmlns:p14="http://schemas.microsoft.com/office/powerpoint/2010/main" xmlns="" val="2135963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907" y="67111"/>
            <a:ext cx="9009436" cy="6757077"/>
          </a:xfrm>
        </p:spPr>
      </p:pic>
    </p:spTree>
    <p:extLst>
      <p:ext uri="{BB962C8B-B14F-4D97-AF65-F5344CB8AC3E}">
        <p14:creationId xmlns:p14="http://schemas.microsoft.com/office/powerpoint/2010/main" xmlns="" val="4216562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565" y="20718"/>
            <a:ext cx="9076888" cy="6807666"/>
          </a:xfrm>
        </p:spPr>
      </p:pic>
    </p:spTree>
    <p:extLst>
      <p:ext uri="{BB962C8B-B14F-4D97-AF65-F5344CB8AC3E}">
        <p14:creationId xmlns:p14="http://schemas.microsoft.com/office/powerpoint/2010/main" xmlns="" val="3028246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455" y="52176"/>
            <a:ext cx="9026554" cy="6769916"/>
          </a:xfrm>
        </p:spPr>
      </p:pic>
    </p:spTree>
    <p:extLst>
      <p:ext uri="{BB962C8B-B14F-4D97-AF65-F5344CB8AC3E}">
        <p14:creationId xmlns:p14="http://schemas.microsoft.com/office/powerpoint/2010/main" xmlns="" val="3838640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677" y="71052"/>
            <a:ext cx="9068499" cy="6801374"/>
          </a:xfrm>
        </p:spPr>
      </p:pic>
    </p:spTree>
    <p:extLst>
      <p:ext uri="{BB962C8B-B14F-4D97-AF65-F5344CB8AC3E}">
        <p14:creationId xmlns:p14="http://schemas.microsoft.com/office/powerpoint/2010/main" xmlns="" val="1897463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233" y="54274"/>
            <a:ext cx="9051721" cy="6788790"/>
          </a:xfrm>
        </p:spPr>
      </p:pic>
    </p:spTree>
    <p:extLst>
      <p:ext uri="{BB962C8B-B14F-4D97-AF65-F5344CB8AC3E}">
        <p14:creationId xmlns:p14="http://schemas.microsoft.com/office/powerpoint/2010/main" xmlns="" val="3558897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239" y="58723"/>
            <a:ext cx="9051381" cy="6788536"/>
          </a:xfrm>
        </p:spPr>
      </p:pic>
    </p:spTree>
    <p:extLst>
      <p:ext uri="{BB962C8B-B14F-4D97-AF65-F5344CB8AC3E}">
        <p14:creationId xmlns:p14="http://schemas.microsoft.com/office/powerpoint/2010/main" xmlns="" val="118379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4910" y="119289"/>
            <a:ext cx="8875552" cy="6656664"/>
          </a:xfrm>
        </p:spPr>
      </p:pic>
    </p:spTree>
    <p:extLst>
      <p:ext uri="{BB962C8B-B14F-4D97-AF65-F5344CB8AC3E}">
        <p14:creationId xmlns:p14="http://schemas.microsoft.com/office/powerpoint/2010/main" xmlns="" val="31543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535" y="117446"/>
            <a:ext cx="9048585" cy="6786439"/>
          </a:xfrm>
        </p:spPr>
      </p:pic>
    </p:spTree>
    <p:extLst>
      <p:ext uri="{BB962C8B-B14F-4D97-AF65-F5344CB8AC3E}">
        <p14:creationId xmlns:p14="http://schemas.microsoft.com/office/powerpoint/2010/main" xmlns="" val="2371737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09" y="52176"/>
            <a:ext cx="9018165" cy="6763624"/>
          </a:xfrm>
        </p:spPr>
      </p:pic>
    </p:spTree>
    <p:extLst>
      <p:ext uri="{BB962C8B-B14F-4D97-AF65-F5344CB8AC3E}">
        <p14:creationId xmlns:p14="http://schemas.microsoft.com/office/powerpoint/2010/main" xmlns="" val="2795919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941" y="0"/>
            <a:ext cx="9054178" cy="6790633"/>
          </a:xfrm>
        </p:spPr>
      </p:pic>
    </p:spTree>
    <p:extLst>
      <p:ext uri="{BB962C8B-B14F-4D97-AF65-F5344CB8AC3E}">
        <p14:creationId xmlns:p14="http://schemas.microsoft.com/office/powerpoint/2010/main" xmlns="" val="1073902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54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958" y="188753"/>
            <a:ext cx="8892329" cy="6669247"/>
          </a:xfrm>
        </p:spPr>
      </p:pic>
    </p:spTree>
    <p:extLst>
      <p:ext uri="{BB962C8B-B14F-4D97-AF65-F5344CB8AC3E}">
        <p14:creationId xmlns:p14="http://schemas.microsoft.com/office/powerpoint/2010/main" xmlns="" val="90934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2907" y="97748"/>
            <a:ext cx="9013670" cy="6760252"/>
          </a:xfrm>
        </p:spPr>
      </p:pic>
    </p:spTree>
    <p:extLst>
      <p:ext uri="{BB962C8B-B14F-4D97-AF65-F5344CB8AC3E}">
        <p14:creationId xmlns:p14="http://schemas.microsoft.com/office/powerpoint/2010/main" xmlns="" val="13733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0968" y="107214"/>
            <a:ext cx="9001047" cy="6750786"/>
          </a:xfrm>
        </p:spPr>
      </p:pic>
    </p:spTree>
    <p:extLst>
      <p:ext uri="{BB962C8B-B14F-4D97-AF65-F5344CB8AC3E}">
        <p14:creationId xmlns:p14="http://schemas.microsoft.com/office/powerpoint/2010/main" xmlns="" val="409992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6744" y="138673"/>
            <a:ext cx="8959102" cy="6719327"/>
          </a:xfrm>
        </p:spPr>
      </p:pic>
    </p:spTree>
    <p:extLst>
      <p:ext uri="{BB962C8B-B14F-4D97-AF65-F5344CB8AC3E}">
        <p14:creationId xmlns:p14="http://schemas.microsoft.com/office/powerpoint/2010/main" xmlns="" val="164509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239" y="58723"/>
            <a:ext cx="8984269" cy="6738202"/>
          </a:xfrm>
        </p:spPr>
      </p:pic>
    </p:spTree>
    <p:extLst>
      <p:ext uri="{BB962C8B-B14F-4D97-AF65-F5344CB8AC3E}">
        <p14:creationId xmlns:p14="http://schemas.microsoft.com/office/powerpoint/2010/main" xmlns="" val="191674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1576" y="88339"/>
            <a:ext cx="9026214" cy="6769661"/>
          </a:xfrm>
        </p:spPr>
      </p:pic>
    </p:spTree>
    <p:extLst>
      <p:ext uri="{BB962C8B-B14F-4D97-AF65-F5344CB8AC3E}">
        <p14:creationId xmlns:p14="http://schemas.microsoft.com/office/powerpoint/2010/main" xmlns="" val="294307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423" y="67112"/>
            <a:ext cx="9054517" cy="6790888"/>
          </a:xfrm>
        </p:spPr>
      </p:pic>
    </p:spTree>
    <p:extLst>
      <p:ext uri="{BB962C8B-B14F-4D97-AF65-F5344CB8AC3E}">
        <p14:creationId xmlns:p14="http://schemas.microsoft.com/office/powerpoint/2010/main" xmlns="" val="3939970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</Words>
  <Application>Microsoft Office PowerPoint</Application>
  <PresentationFormat>Произвольный</PresentationFormat>
  <Paragraphs>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Кинезиологические игры и упражнения для развития межполушарных связей  учитель-логопед Худякова Е.М.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Den4ik</dc:creator>
  <cp:lastModifiedBy>Елена</cp:lastModifiedBy>
  <cp:revision>4</cp:revision>
  <dcterms:created xsi:type="dcterms:W3CDTF">2021-03-10T15:19:07Z</dcterms:created>
  <dcterms:modified xsi:type="dcterms:W3CDTF">2021-03-19T13:58:21Z</dcterms:modified>
</cp:coreProperties>
</file>