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0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82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6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2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61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3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2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7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4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F74B-AE41-486E-A8F4-E9CEBCC591A9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665ED-23F7-45F4-97FD-B77C8C25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11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1557" y="2177935"/>
            <a:ext cx="68413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Развитие </a:t>
            </a:r>
            <a:r>
              <a:rPr lang="ru-RU" sz="4000" smtClean="0">
                <a:solidFill>
                  <a:srgbClr val="FF0000"/>
                </a:solidFill>
              </a:rPr>
              <a:t>грамматически правильной  </a:t>
            </a:r>
            <a:r>
              <a:rPr lang="ru-RU" sz="4000" dirty="0" smtClean="0">
                <a:solidFill>
                  <a:srgbClr val="FF0000"/>
                </a:solidFill>
              </a:rPr>
              <a:t>речи у ребенка дошкольного возраста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0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203" y="731520"/>
            <a:ext cx="10796847" cy="56698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Речь – явление социальное и служит средством общения людей друг с другом. Своевременное и правильное речевое развитие – необходимое условие формирования личности ребенка.</a:t>
            </a:r>
          </a:p>
          <a:p>
            <a:pPr marL="0" indent="0">
              <a:buNone/>
            </a:pPr>
            <a:r>
              <a:rPr lang="ru-RU" dirty="0" smtClean="0"/>
              <a:t>  Очень </a:t>
            </a:r>
            <a:r>
              <a:rPr lang="ru-RU" dirty="0"/>
              <a:t>важно, чтобы ребенок с раннего возраста слышал правильную речь, отчетливую, на примере которой формируется его собственная речь. Взрослые должны говорить правильно, не искажая слов, четко произнося каждый звук, не торопиться, не «съедать» слогов и окончаний слов. Если взрослые не следят за своей речью, то до ребенка многие слова долетают искаженно: «скока» вместо «сколько», «ложи» вместо «клади», «</a:t>
            </a:r>
            <a:r>
              <a:rPr lang="ru-RU" dirty="0" err="1"/>
              <a:t>заплотишь</a:t>
            </a:r>
            <a:r>
              <a:rPr lang="ru-RU" dirty="0"/>
              <a:t>» вместо «заплатишь». Также нужно следить за правильностью постановки ударения, например, «</a:t>
            </a:r>
            <a:r>
              <a:rPr lang="ru-RU" dirty="0" err="1"/>
              <a:t>баловАться</a:t>
            </a:r>
            <a:r>
              <a:rPr lang="ru-RU" dirty="0"/>
              <a:t>», а не «</a:t>
            </a:r>
            <a:r>
              <a:rPr lang="ru-RU" dirty="0" err="1"/>
              <a:t>бАловаться</a:t>
            </a:r>
            <a:r>
              <a:rPr lang="ru-RU" dirty="0"/>
              <a:t>», «свёкла» а </a:t>
            </a:r>
            <a:r>
              <a:rPr lang="ru-RU" dirty="0" smtClean="0"/>
              <a:t>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4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7" y="374073"/>
            <a:ext cx="10813473" cy="580289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для развития речи с использованием подручных предметов.</a:t>
            </a:r>
          </a:p>
          <a:p>
            <a:pPr marL="0" indent="0">
              <a:buNone/>
            </a:pPr>
            <a:r>
              <a:rPr lang="ru-RU" dirty="0" smtClean="0"/>
              <a:t>   У </a:t>
            </a:r>
            <a:r>
              <a:rPr lang="ru-RU" dirty="0"/>
              <a:t>вас на столе лежит яблоко? Прекрасно, считайте, что у вас в руках готовый методический материал для развития речи ребенка, причем любого возраста.</a:t>
            </a:r>
          </a:p>
          <a:p>
            <a:pPr marL="0" lvl="0" indent="0" algn="ctr">
              <a:buNone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игра-соревнование «Подбери словечко» </a:t>
            </a:r>
          </a:p>
          <a:p>
            <a:pPr marL="0" indent="0">
              <a:buNone/>
            </a:pPr>
            <a:r>
              <a:rPr lang="ru-RU" dirty="0" smtClean="0"/>
              <a:t>     Яблоко </a:t>
            </a:r>
            <a:r>
              <a:rPr lang="ru-RU" dirty="0"/>
              <a:t>какое? – </a:t>
            </a:r>
            <a:r>
              <a:rPr lang="ru-RU" sz="2000" i="1" dirty="0"/>
              <a:t>сладкое, сочное, круглое, блестящее, большое, спелое, душистое, желтое, тяжелое, вымытое.</a:t>
            </a:r>
          </a:p>
          <a:p>
            <a:pPr marL="0" indent="0">
              <a:buNone/>
            </a:pPr>
            <a:r>
              <a:rPr lang="ru-RU" dirty="0" smtClean="0"/>
              <a:t> Игра </a:t>
            </a:r>
            <a:r>
              <a:rPr lang="ru-RU" dirty="0"/>
              <a:t>пройдет интереснее, если вы пригласите других членов семьи, друзей вашего ребенка, их родителей. Тот, кто придумал следующее слово – откусывает кусочек яблока.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098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076" y="199505"/>
            <a:ext cx="10846724" cy="597745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«Нарисуй и заштрихуй»</a:t>
            </a:r>
          </a:p>
          <a:p>
            <a:pPr marL="0" indent="0">
              <a:buNone/>
            </a:pPr>
            <a:r>
              <a:rPr lang="ru-RU" dirty="0"/>
              <a:t>Пока яблоко еще целое, его можно срисовать и заштриховать цветным карандашом. Это полезно для пальчиков. Готовая картинка пусть украсит стену в детской комнате.</a:t>
            </a:r>
          </a:p>
          <a:p>
            <a:pPr marL="0" lvl="0" indent="0" algn="ctr">
              <a:buNone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«Вспомни сказку»</a:t>
            </a:r>
          </a:p>
          <a:p>
            <a:pPr marL="0" indent="0">
              <a:buNone/>
            </a:pPr>
            <a:r>
              <a:rPr lang="ru-RU" dirty="0" smtClean="0"/>
              <a:t>  В </a:t>
            </a:r>
            <a:r>
              <a:rPr lang="ru-RU" dirty="0"/>
              <a:t>каких сказках упоминаются яблоки? – </a:t>
            </a:r>
            <a:r>
              <a:rPr lang="ru-RU" sz="2000" i="1" dirty="0"/>
              <a:t>«Гуси-лебеди», «Белоснежка и семь гномов», «</a:t>
            </a:r>
            <a:r>
              <a:rPr lang="ru-RU" sz="2000" i="1" dirty="0" err="1"/>
              <a:t>Молодильные</a:t>
            </a:r>
            <a:r>
              <a:rPr lang="ru-RU" sz="2000" i="1" dirty="0"/>
              <a:t> яблочки». </a:t>
            </a:r>
            <a:r>
              <a:rPr lang="ru-RU" dirty="0"/>
              <a:t>Тут уж за правильный ответ можно заслужить и целое яблоко.</a:t>
            </a:r>
          </a:p>
          <a:p>
            <a:pPr marL="0" lvl="0" indent="0" algn="ctr">
              <a:buNone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с союзом «а»</a:t>
            </a:r>
          </a:p>
          <a:p>
            <a:pPr marL="0" indent="0">
              <a:buNone/>
            </a:pPr>
            <a:r>
              <a:rPr lang="ru-RU" dirty="0" smtClean="0"/>
              <a:t>    А </a:t>
            </a:r>
            <a:r>
              <a:rPr lang="ru-RU" dirty="0"/>
              <a:t>когда в руках несколько яблок, самое время их рассмотреть повнимательней и сравнить между собой: </a:t>
            </a:r>
            <a:r>
              <a:rPr lang="ru-RU" sz="2000" i="1" dirty="0"/>
              <a:t>1 яблоко желтое, а 2 – красное; одно сладкое, а другое – кислое; у первого коричневые семечки, а у второго – белые и т. д.</a:t>
            </a:r>
          </a:p>
          <a:p>
            <a:pPr marL="0" indent="0">
              <a:buNone/>
            </a:pPr>
            <a:r>
              <a:rPr lang="ru-RU" dirty="0" smtClean="0"/>
              <a:t>  Аналогичным </a:t>
            </a:r>
            <a:r>
              <a:rPr lang="ru-RU" dirty="0"/>
              <a:t>образом любой предмет, ситуация, впечатление могут послужить материалом и поводом для развития речи.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58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705" y="432262"/>
            <a:ext cx="10697095" cy="574470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прогулке </a:t>
            </a: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Вы </a:t>
            </a:r>
            <a:r>
              <a:rPr lang="ru-RU" dirty="0"/>
              <a:t>можете прививать и закреплять речевые навыки по лексическим темам: </a:t>
            </a:r>
            <a:r>
              <a:rPr lang="ru-RU" sz="2000" i="1" dirty="0"/>
              <a:t>«Одежда», «Обувь», «Осень», «Зима», «Весна», «Лето», «Город», «Транспорт», «Птицы» и др</a:t>
            </a:r>
            <a:r>
              <a:rPr lang="ru-RU" sz="2000" i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Полезно </a:t>
            </a:r>
            <a:r>
              <a:rPr lang="ru-RU" dirty="0"/>
              <a:t>проводить разнообразные наблюдения за погодой, сезонными изменениями </a:t>
            </a:r>
            <a:r>
              <a:rPr lang="ru-RU" sz="2000" i="1" dirty="0"/>
              <a:t>в природе, растениями, птицами, животными, людьми. </a:t>
            </a:r>
            <a:r>
              <a:rPr lang="ru-RU" sz="2000" i="1" dirty="0" smtClean="0"/>
              <a:t>         </a:t>
            </a:r>
            <a:r>
              <a:rPr lang="ru-RU" dirty="0" smtClean="0"/>
              <a:t>Все </a:t>
            </a:r>
            <a:r>
              <a:rPr lang="ru-RU" dirty="0"/>
              <a:t>это обязательно нужно комментировать, обсуждать, оформлять в виде беседы.</a:t>
            </a:r>
          </a:p>
          <a:p>
            <a:pPr marL="0" indent="0">
              <a:buNone/>
            </a:pPr>
            <a:endParaRPr lang="ru-RU" sz="20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81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015" y="307571"/>
            <a:ext cx="10821785" cy="58693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кухне </a:t>
            </a: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   У </a:t>
            </a:r>
            <a:r>
              <a:rPr lang="ru-RU" dirty="0"/>
              <a:t>вас появляется возможность развивать словарь, грамматику, фразовую речь ребенка по следующим темам: </a:t>
            </a:r>
            <a:r>
              <a:rPr lang="ru-RU" sz="2400" i="1" dirty="0"/>
              <a:t>«Посуда», «Продукты питания», «Бытовая техника», «Фрукты», «Овощи».</a:t>
            </a:r>
          </a:p>
          <a:p>
            <a:pPr marL="0" indent="0">
              <a:buNone/>
            </a:pPr>
            <a:r>
              <a:rPr lang="ru-RU" dirty="0" smtClean="0"/>
              <a:t>   Рассказывайте </a:t>
            </a:r>
            <a:r>
              <a:rPr lang="ru-RU" dirty="0"/>
              <a:t>ребенку, как называются продукты, какое блюдо вы готовите, какие действия при этом совершаете </a:t>
            </a:r>
            <a:r>
              <a:rPr lang="ru-RU" sz="2400" i="1" dirty="0"/>
              <a:t>(«нарезаю», «перемешиваю», «солю», «обжариваю»</a:t>
            </a:r>
            <a:r>
              <a:rPr lang="ru-RU" dirty="0"/>
              <a:t> и т. д., часто бывает так, что дети заменяют эти действия общими словами «готовит» или «делает»). Не ограничивайтесь примитивным бытовым словарем, предлагайте ребенку все новые и новые слова. Старайтесь, чтобы он запоминал и повторял их за вами.</a:t>
            </a:r>
          </a:p>
          <a:p>
            <a:pPr marL="0" indent="0">
              <a:buNone/>
            </a:pPr>
            <a:r>
              <a:rPr lang="ru-RU" dirty="0" smtClean="0"/>
              <a:t>   Называйте </a:t>
            </a:r>
            <a:r>
              <a:rPr lang="ru-RU" dirty="0"/>
              <a:t>свойства (</a:t>
            </a:r>
            <a:r>
              <a:rPr lang="ru-RU" sz="2400" i="1" dirty="0"/>
              <a:t>цвет, форму, размер, вкус</a:t>
            </a:r>
            <a:r>
              <a:rPr lang="ru-RU" dirty="0"/>
              <a:t>) продуктов (</a:t>
            </a:r>
            <a:r>
              <a:rPr lang="ru-RU" sz="2400" i="1" dirty="0"/>
              <a:t>горячий, остывший, сладкий, острый, свежий, черствый </a:t>
            </a:r>
            <a:r>
              <a:rPr lang="ru-RU" dirty="0"/>
              <a:t>и т. д.). Задавайте ребенку соответствующие вопросы </a:t>
            </a:r>
            <a:r>
              <a:rPr lang="ru-RU" sz="2400" i="1" dirty="0"/>
              <a:t>(«Попробуй, какой получился салат?», </a:t>
            </a:r>
            <a:r>
              <a:rPr lang="ru-RU" dirty="0"/>
              <a:t>«</a:t>
            </a:r>
            <a:r>
              <a:rPr lang="ru-RU" sz="2400" i="1" dirty="0"/>
              <a:t>Что мы еще забыли положить в суп?», «Какую морковку выберем?» </a:t>
            </a:r>
            <a:r>
              <a:rPr lang="ru-RU" dirty="0"/>
              <a:t>и др.). Подводите его к тому, чтобы он повторял ваши слова. Поручите ему посильную помощь на кухне. И пусть рассказывает вам о том, что он делает. Ведь в деятельности речевой материал усваивается значительно быстрее и естественнее.</a:t>
            </a:r>
          </a:p>
          <a:p>
            <a:pPr marL="0" indent="0">
              <a:buNone/>
            </a:pPr>
            <a:r>
              <a:rPr lang="ru-RU" dirty="0" smtClean="0"/>
              <a:t>   При </a:t>
            </a:r>
            <a:r>
              <a:rPr lang="ru-RU" dirty="0"/>
              <a:t>современном ритме жизни все труднее становится найти время для занятий со своими детьми…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67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191193"/>
            <a:ext cx="10855036" cy="598577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Простое </a:t>
            </a:r>
            <a:r>
              <a:rPr lang="ru-RU" dirty="0"/>
              <a:t>чтение перед сном не только положительно повлияет на развитие речи и кругозор ребенка, но и скажется на школьных отметках по чтению и литературе</a:t>
            </a:r>
            <a:r>
              <a:rPr lang="ru-RU" dirty="0" smtClean="0"/>
              <a:t>!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Создайте новую семейную традицию взамен просмотра телевизора. Семейное чтение «на ночь» применимо не только к дошкольникам, но и к школьникам.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Такая </a:t>
            </a:r>
            <a:r>
              <a:rPr lang="ru-RU" dirty="0"/>
              <a:t>семейная традиция отразится не только на речи, но и на ваших отношениях с ребенком.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710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760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Den4ik</dc:creator>
  <cp:lastModifiedBy>Den4ik</cp:lastModifiedBy>
  <cp:revision>3</cp:revision>
  <dcterms:created xsi:type="dcterms:W3CDTF">2022-10-19T18:15:14Z</dcterms:created>
  <dcterms:modified xsi:type="dcterms:W3CDTF">2022-10-19T18:25:25Z</dcterms:modified>
</cp:coreProperties>
</file>