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F59-EB5B-4E4A-98FA-93BF465E9C6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5604-A764-4582-A8DC-677B9CEB8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49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F59-EB5B-4E4A-98FA-93BF465E9C6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5604-A764-4582-A8DC-677B9CEB8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1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F59-EB5B-4E4A-98FA-93BF465E9C6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5604-A764-4582-A8DC-677B9CEB8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9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F59-EB5B-4E4A-98FA-93BF465E9C6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5604-A764-4582-A8DC-677B9CEB8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48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F59-EB5B-4E4A-98FA-93BF465E9C6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5604-A764-4582-A8DC-677B9CEB8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36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F59-EB5B-4E4A-98FA-93BF465E9C6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5604-A764-4582-A8DC-677B9CEB8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8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F59-EB5B-4E4A-98FA-93BF465E9C6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5604-A764-4582-A8DC-677B9CEB8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9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F59-EB5B-4E4A-98FA-93BF465E9C6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5604-A764-4582-A8DC-677B9CEB8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F59-EB5B-4E4A-98FA-93BF465E9C6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5604-A764-4582-A8DC-677B9CEB8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8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F59-EB5B-4E4A-98FA-93BF465E9C6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5604-A764-4582-A8DC-677B9CEB8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12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7F59-EB5B-4E4A-98FA-93BF465E9C6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5604-A764-4582-A8DC-677B9CEB8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7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17F59-EB5B-4E4A-98FA-93BF465E9C6D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85604-A764-4582-A8DC-677B9CEB8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6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3124" y="1515650"/>
            <a:ext cx="94571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СРАВНЕНИЕ – НАДЁЖНЫЙ СПОСОБ </a:t>
            </a:r>
            <a:r>
              <a:rPr lang="ru-RU" sz="4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УМСТВЕННОГО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4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И РЕЧЕВОГО РАЗВИТИЯ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2277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1874" y="0"/>
            <a:ext cx="1057196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Уважаемые родители, я хочу рассказать о таком способе развития мышления ребенка, как сравнение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endParaRPr lang="ru-RU" sz="3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В свое время известный педагог К. Д. Ушинский отмечал ведущую роль сравнения для активизации мышления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endParaRPr lang="ru-RU" sz="3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"Сравнение является лучшим упражнением, развивающим рассудок… Это основа всякого понимания и всякого мышления. Все в мире мы узнаем не иначе, как через сравнение... В дидактике сравнение должно быть основным приёмом" - писал он.</a:t>
            </a:r>
            <a:b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5637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3600" dirty="0"/>
              <a:t>А я, как </a:t>
            </a:r>
            <a:r>
              <a:rPr lang="ru-RU" sz="3600" dirty="0" smtClean="0"/>
              <a:t>учитель-логопед </a:t>
            </a:r>
            <a:r>
              <a:rPr lang="ru-RU" sz="3600" dirty="0"/>
              <a:t>хочу заметить, что это ещё и способ развития самостоятельной, связной монологической речи.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49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834" y="20976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Сравнивать предметы, объекты друг с другом полезно на занятиях и в быту. Для этого совсем не обязательно покупать специальные игры или картинки.</a:t>
            </a:r>
            <a:br>
              <a:rPr lang="ru-RU" sz="3600" dirty="0"/>
            </a:br>
            <a:r>
              <a:rPr lang="ru-RU" sz="3600" dirty="0" smtClean="0"/>
              <a:t>    Достаточно </a:t>
            </a:r>
            <a:r>
              <a:rPr lang="ru-RU" sz="3600" dirty="0"/>
              <a:t>по дороге в детский сад сравнить предметы окружающие вас. Например, свою куртку и комбинезон ребенка (чем они похожи и чем отличаются.)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</a:t>
            </a:r>
            <a:r>
              <a:rPr lang="ru-RU" sz="3600" dirty="0"/>
              <a:t>Сравнить детали, форму, размер, цвет, материал. «У Ваниного комбинезона есть капюшон, а у маминой куртки капюшона нет. Куртка короткая, а комбинезон длинный. У комбинезона есть манжеты, а у куртки нет» и т. д.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5703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356" y="157510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Аналогично можно сравнить обувь (ботинки и сапоги), деревья, дома, мимо которых вы проходите (сколько этажей и подъездов, какие окна и балконы, что находится на первом этаже и т.д.), транспорт на улицах (автобус и троллейбус, легковую и грузовую машины).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0238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1116" y="1127343"/>
            <a:ext cx="8592855" cy="441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Во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 приготовления обеда сравните кастрюлю и сковороду, чашку и стакан, назовите их части, форму, цвет, материал, назначение. Подобные задания развивают не только речь, но и внимание, восприятие, мышление ребенка.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Желаю удачи! Учитель-логопед Худякова Е.М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310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Den4ik</dc:creator>
  <cp:lastModifiedBy>Den4ik</cp:lastModifiedBy>
  <cp:revision>1</cp:revision>
  <dcterms:created xsi:type="dcterms:W3CDTF">2021-11-09T08:55:36Z</dcterms:created>
  <dcterms:modified xsi:type="dcterms:W3CDTF">2021-11-09T08:59:50Z</dcterms:modified>
</cp:coreProperties>
</file>