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85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53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45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5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2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44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9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31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70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9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DAEB6-E637-478F-9C29-CE5E4DEAA25B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C7DC9-EE25-4528-B614-51ECCAAC2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53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1742" y="1954060"/>
            <a:ext cx="7432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«ЧТО ТАКОЕ ЗВУКОВОЙ АНАЛИЗ СЛОВА?»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581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1977" y="475989"/>
            <a:ext cx="102588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Далее обучаем ребёнка выполнять сложные формы звукового анализа, а именно последовательно выделять голосом звуки в слове и давать их характеристику, составлять звуковую схему слова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Звуковая схема слова – это последовательность квадратиков – символов, выложенных в том порядке, что и звуки в слове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 Звуковой анализ выполняется следующим образом: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Возьмите пеналы с цветными фишками.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6104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7030" y="450936"/>
            <a:ext cx="102087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Сделаем 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звуковой анализ слова ДОМ: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Выделим голосом первый звук: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ддд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-ом – первый звук Д – он согласный, звонкий, твердый – обозначим его синим квадратиком с колокольчиком.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Выделим голосом второй звук 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ооо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м - второй звук О – он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гласный – обозначим его красным квадратиком.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Выделим голосом третий звук: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–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ммм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третий звук М – он согласный, звонкий, твердый – обозначим его синим квадратиком с колокольчиком.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слове ДОМ 3 звука, 2 согласных и 1 гласный.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Согласные звуки Д и М.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Гласный звук О.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Назовем звуки по порядку: Д О М.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Напечатаем слово буквами: ДОМ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54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2915" y="175364"/>
            <a:ext cx="89435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449580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Звуковой анализ слова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КИТ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Выделим голосом первый звук: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кькькь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первый звук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согласный, глухой, мягкий, обозначим зеленым квадратиком. (Очень важно – произносить мягкие согласные при выполнении звукового анализа слова мягко)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Выделим голосом второй звук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кииит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второй звук И, Обозначим его красным квадратиком.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Выделим голосом третий звук 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киттт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третий звук Т, он согласный, глухой твердый, обозначим его синим квадратиком.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слове кит 3 звука: 2 согласных и 1 гласный. Согласные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Т. Гласный И. Назовем звуки по порядку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Кь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И, Т.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62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0285" y="1490597"/>
            <a:ext cx="9832931" cy="3769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выполнении звукового анализа слова необходимо учитывать последовательность предъявления слов, предназначенных для анализа, при этом нужно следить, чтобы в предлагаемых для анализа словах не было звуков, которые ребенок не умеет произносить или произносит неправильно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Желаю успехов!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1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518" y="86112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Звуковой </a:t>
            </a:r>
            <a:r>
              <a:rPr lang="ru-RU" sz="3600" dirty="0"/>
              <a:t>анализ устной </a:t>
            </a:r>
            <a:r>
              <a:rPr lang="ru-RU" sz="3600" dirty="0" smtClean="0"/>
              <a:t>речи – это мысленное </a:t>
            </a:r>
            <a:r>
              <a:rPr lang="ru-RU" sz="3600" dirty="0"/>
              <a:t>расчленение слова на составляющие его звуки, фонетическую характеристику звуков (умение дифференцировать гласные и согласные звуки, звонкие и глухие, твёрдые и мягкие), установление их количества и последовательности.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87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937" y="588103"/>
            <a:ext cx="114487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Прежде чем говорить о выполнении звукового анализа, давайте вспомним, чему нас учили в школе.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 descr="https://fs.znanio.ru/d5af0e/6a/58/7f99ecaf6e5ac88934f0615d739391e27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258" y="2009791"/>
            <a:ext cx="6187857" cy="44160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81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 descr="https://natalia-tkachenko.ru/wp-content/uploads/a/4/9/a49e7dcbdb22a1bda13f0734302669b1.webp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9" name="Прямоугольник 8" descr="https://natalia-tkachenko.ru/wp-content/uploads/a/4/9/a49e7dcbdb22a1bda13f0734302669b1.webp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65130" y="152400"/>
            <a:ext cx="6329618" cy="8002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Звуки бывают гласными и согласными.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89348" y="952619"/>
            <a:ext cx="8888592" cy="48936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Гласные звуки можно петь голосом, при этом воздух, выходящий изо рта, не встречает преграды.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Согласные звуки - звуки, которые нельзя петь, т.к. воздух, выходящий изо рта при их произнесении, встречает преграду. 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 так, запоминаем главное: нет преграды – звук гласный, есть преграда – звук согласный.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Обратите внимание на таблицу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Гласных звуков шесть: А У О И Э Ы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Гласных букв десять: А У О И Э Ы - соответствуют звукам и четыре йотированные, которые обозначают два звука : Я-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йа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Ю-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йу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Е-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йэ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Ё-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йо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Гласные звуки обозначаются на схеме красным цветом.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824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sovyatka.ru/800/600/http/1.bp.blogspot.com/-78lPuZsZ9u4/YXuVltrCJYI/AAAAAAABHTs/LhPqQEiC7C8F0Qn2XMpbO4l2sagaLDbBACLcBGAsYHQ/s1024/hello_html_1e81312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7" y="300625"/>
            <a:ext cx="10734806" cy="6388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138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04788" y="1102291"/>
            <a:ext cx="66387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Звонкие звуки: Б, В, Г, Д, Ж, З, Й, Л, М, Н, Р.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Глухие звуки: К, П, С, Т, Ф, Х, Ц, Ч, Ш, Щ,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Согласные звуки бывают мягкими и твёрдыми. Посмотрите на таблицу.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Всегда твёрдые согласные: Ж, Ш, Ц. Они живут на улице твёрдых звуков,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Всегда мягкие согласные: Й, Ч, Щ.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Они живут на улице мягких звуков.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9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onlystands.ru/sites/4-onlystands/photoalbums/156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0" t="2799" r="5411" b="4516"/>
          <a:stretch/>
        </p:blipFill>
        <p:spPr bwMode="auto">
          <a:xfrm>
            <a:off x="2855934" y="250521"/>
            <a:ext cx="5273458" cy="65135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618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shareslide.ru/img/thumbs/22a81ff15cd42982d1e34dc25f00fa74-800x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3" t="18601" r="32949" b="47406"/>
          <a:stretch/>
        </p:blipFill>
        <p:spPr bwMode="auto">
          <a:xfrm>
            <a:off x="3294345" y="2271246"/>
            <a:ext cx="5264715" cy="31650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08756" y="713363"/>
            <a:ext cx="7974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Твёрдые звуки обозначаются на схемах синим цветом, мягкие – зелёным.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02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3983" y="338202"/>
            <a:ext cx="1033397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ВЫПОЛНЯТЬ С РЕБЕНКОМ ЗВУКОВОЙ АНАЛИЗ СЛОВА?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Сначала обучаем ребёнка выполнять простые формы звукового анализа. То есть выделять первый, последний звук в слове и звук, стоящий в середине слова. Если звук стоит в начале слова – поместите фишку в первом окошке. Если звук стоит на конце слова – поместите фишку в последнее окошко.  Все остальные звуки находятся в середине слова – поместите фишку в среднем окошке.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 descr="https://fsd.multiurok.ru/html/2016/12/16/s_5853b82265133/img18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87" b="43342"/>
          <a:stretch/>
        </p:blipFill>
        <p:spPr bwMode="auto">
          <a:xfrm>
            <a:off x="1660875" y="4306083"/>
            <a:ext cx="8798357" cy="15435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8978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437</Words>
  <Application>Microsoft Office PowerPoint</Application>
  <PresentationFormat>Широкоэкранный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Den4ik</dc:creator>
  <cp:lastModifiedBy>Den4ik</cp:lastModifiedBy>
  <cp:revision>3</cp:revision>
  <dcterms:created xsi:type="dcterms:W3CDTF">2023-02-04T17:21:18Z</dcterms:created>
  <dcterms:modified xsi:type="dcterms:W3CDTF">2023-02-04T17:38:28Z</dcterms:modified>
</cp:coreProperties>
</file>