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9" autoAdjust="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6BCDE-191B-4B70-80DD-9B232FC005ED}" type="datetimeFigureOut">
              <a:rPr lang="ru-RU"/>
              <a:t>20.09.2016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382A5-80B7-453A-9E38-CCE0687021B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6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382A5-80B7-453A-9E38-CCE0687021B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6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382A5-80B7-453A-9E38-CCE0687021B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5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382A5-80B7-453A-9E38-CCE0687021B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6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6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8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2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0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0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4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6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1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5758"/>
            <a:ext cx="7772400" cy="255515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Создание психологического комфорта в группах детского сада</a:t>
            </a:r>
          </a:p>
        </p:txBody>
      </p:sp>
    </p:spTree>
    <p:extLst>
      <p:ext uri="{BB962C8B-B14F-4D97-AF65-F5344CB8AC3E}">
        <p14:creationId xmlns:p14="http://schemas.microsoft.com/office/powerpoint/2010/main" val="5070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852117"/>
            <a:ext cx="7845425" cy="138308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Психологический  комфорт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423" y="2494625"/>
            <a:ext cx="7800390" cy="37426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Комфорт - заимствовано из английского языка, где </a:t>
            </a:r>
            <a:r>
              <a:rPr lang="RU-RU" dirty="0" err="1">
                <a:solidFill>
                  <a:schemeClr val="tx1"/>
                </a:solidFill>
              </a:rPr>
              <a:t>comfort</a:t>
            </a:r>
            <a:r>
              <a:rPr lang="RU-RU" dirty="0">
                <a:solidFill>
                  <a:schemeClr val="tx1"/>
                </a:solidFill>
              </a:rPr>
              <a:t> «поддержка, укрепление» («Этимологический словарь», Н. М. </a:t>
            </a:r>
            <a:r>
              <a:rPr lang="RU-RU" dirty="0" err="1">
                <a:solidFill>
                  <a:schemeClr val="tx1"/>
                </a:solidFill>
              </a:rPr>
              <a:t>Шанский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  Комфорт - условия жизни, пребывания, обстановка, обеспечивающие удобство, спокойствие и уют. («Толковый словарь русского языка»,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   С. И. Ожегов).</a:t>
            </a:r>
          </a:p>
          <a:p>
            <a:r>
              <a:rPr lang="RU-RU" dirty="0">
                <a:solidFill>
                  <a:schemeClr val="tx1"/>
                </a:solidFill>
              </a:rPr>
              <a:t>  Психологический комфорт - условия жизни, при которых ребенок чувствует себя спокойно, нет необходимости защищаться.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5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Здоровье – это состояние полного физического, психического и социального благополучия, а не просто отсутствие болезней и физических недостатков.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Психологическое здоровье включает способность адекватно реагировать на внешние и внутренние раздражители, общий душевный комфорт, адекватное поведение и умение управлять своими эмоциями.</a:t>
            </a:r>
          </a:p>
        </p:txBody>
      </p:sp>
    </p:spTree>
    <p:extLst>
      <p:ext uri="{BB962C8B-B14F-4D97-AF65-F5344CB8AC3E}">
        <p14:creationId xmlns:p14="http://schemas.microsoft.com/office/powerpoint/2010/main" val="26261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20" y="1198563"/>
            <a:ext cx="7428868" cy="1216025"/>
          </a:xfrm>
        </p:spPr>
        <p:txBody>
          <a:bodyPr>
            <a:normAutofit fontScale="90000"/>
          </a:bodyPr>
          <a:lstStyle/>
          <a:p>
            <a:r>
              <a:rPr lang="RU-RU" dirty="0"/>
              <a:t>Диагностика психологической комфортности.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625354"/>
            <a:ext cx="7886700" cy="35833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/>
              <a:t>Проективные рисунки «Я в своей группе детского сада».</a:t>
            </a:r>
          </a:p>
          <a:p>
            <a:r>
              <a:rPr lang="RU-RU" dirty="0"/>
              <a:t>Цветовая диагностика «Домики» А.М. Эткинда.</a:t>
            </a:r>
          </a:p>
          <a:p>
            <a:r>
              <a:rPr lang="RU-RU" dirty="0" err="1"/>
              <a:t>Социаметрические</a:t>
            </a:r>
            <a:r>
              <a:rPr lang="RU-RU" dirty="0"/>
              <a:t> исследования .</a:t>
            </a:r>
          </a:p>
          <a:p>
            <a:r>
              <a:rPr lang="RU-RU" dirty="0"/>
              <a:t>Выявление стилей педагогического общения</a:t>
            </a:r>
          </a:p>
          <a:p>
            <a:r>
              <a:rPr lang="RU-RU" dirty="0"/>
              <a:t>Анализ воспитателем «Атмосфера в моей группе»</a:t>
            </a:r>
          </a:p>
          <a:p>
            <a:r>
              <a:rPr lang="RU-RU" dirty="0"/>
              <a:t>методика </a:t>
            </a:r>
            <a:r>
              <a:rPr lang="RU-RU" dirty="0" err="1"/>
              <a:t>А.Н.Лутошкина</a:t>
            </a:r>
            <a:r>
              <a:rPr lang="RU-RU" dirty="0"/>
              <a:t> «Климатическое облако»</a:t>
            </a:r>
          </a:p>
          <a:p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81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25" y="666750"/>
            <a:ext cx="7355599" cy="229870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Создание психологического комфорта в ДОУ для сохранения и укрепления психологического здоровья и развития личности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849563"/>
            <a:ext cx="8147050" cy="35290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Благоприятный психологический микроклимат определяется:</a:t>
            </a:r>
          </a:p>
          <a:p>
            <a:r>
              <a:rPr lang="RU-RU" sz="2400" dirty="0"/>
              <a:t>Отношениями между воспитателем и детьми</a:t>
            </a:r>
          </a:p>
          <a:p>
            <a:r>
              <a:rPr lang="RU-RU" sz="2400" dirty="0"/>
              <a:t>Отношениями между самими детьми</a:t>
            </a:r>
          </a:p>
          <a:p>
            <a:r>
              <a:rPr lang="RU-RU" sz="2400" dirty="0"/>
              <a:t>Отношениями между воспитателями</a:t>
            </a:r>
          </a:p>
          <a:p>
            <a:r>
              <a:rPr lang="RU-RU" sz="2400" dirty="0"/>
              <a:t>Отношениями между воспитателями и родителями.</a:t>
            </a:r>
          </a:p>
          <a:p>
            <a:pPr marL="0" indent="0">
              <a:buNone/>
            </a:pPr>
            <a:r>
              <a:rPr lang="RU-RU" sz="2400" dirty="0"/>
              <a:t>Хороший микроклимат в группе возникает тогда, когда все чувствуют себя свободно, остаются самими собой, но при этом уважают право других быть самими собой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74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90625"/>
            <a:ext cx="7487001" cy="1400175"/>
          </a:xfrm>
        </p:spPr>
        <p:txBody>
          <a:bodyPr>
            <a:normAutofit/>
          </a:bodyPr>
          <a:lstStyle/>
          <a:p>
            <a:r>
              <a:rPr lang="RU-RU" dirty="0"/>
              <a:t>Методы и приемы для снятия эмоционального напряжения.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730207"/>
            <a:ext cx="7886700" cy="34467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Ритуал утреннего приветствия «Давайте поздороваемся».</a:t>
            </a:r>
          </a:p>
          <a:p>
            <a:r>
              <a:rPr lang="RU-RU" dirty="0"/>
              <a:t>«Уголок настроения»</a:t>
            </a:r>
          </a:p>
          <a:p>
            <a:r>
              <a:rPr lang="RU-RU" dirty="0"/>
              <a:t>Копилка добрых слов «Комплименты ».</a:t>
            </a:r>
          </a:p>
          <a:p>
            <a:r>
              <a:rPr lang="RU-RU" dirty="0"/>
              <a:t>В течении дня проводить игры по правилам «</a:t>
            </a:r>
            <a:r>
              <a:rPr lang="RU-RU" dirty="0" err="1"/>
              <a:t>Кричалки</a:t>
            </a:r>
            <a:r>
              <a:rPr lang="RU-RU" dirty="0"/>
              <a:t>-</a:t>
            </a:r>
            <a:r>
              <a:rPr lang="RU-RU" dirty="0" err="1"/>
              <a:t>шепталки</a:t>
            </a:r>
            <a:r>
              <a:rPr lang="RU-RU" dirty="0"/>
              <a:t>-молчанки, поем-молчим», </a:t>
            </a:r>
            <a:r>
              <a:rPr lang="RU-RU" dirty="0" err="1"/>
              <a:t>и.т.д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91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828675"/>
            <a:ext cx="7280762" cy="1589088"/>
          </a:xfrm>
        </p:spPr>
        <p:txBody>
          <a:bodyPr>
            <a:noAutofit/>
          </a:bodyPr>
          <a:lstStyle/>
          <a:p>
            <a:r>
              <a:rPr lang="RU-RU" sz="2400" b="1" i="1" dirty="0"/>
              <a:t>Рекомендации для создания условий психологически комфортного пребывания ребенка в детском саду.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90550" y="2028825"/>
            <a:ext cx="7770998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sz="2400" dirty="0"/>
              <a:t>Принимать каждого ребенка таким, какой он есть.</a:t>
            </a:r>
          </a:p>
          <a:p>
            <a:r>
              <a:rPr lang="RU-RU" sz="2400" dirty="0"/>
              <a:t>В профессиональной деятельности опираться на добровольную помощь детей, включать их в организационные моменты.</a:t>
            </a:r>
          </a:p>
          <a:p>
            <a:r>
              <a:rPr lang="RU-RU" sz="2400" dirty="0"/>
              <a:t>Быть затейником и участником детских игр и забав.</a:t>
            </a:r>
          </a:p>
          <a:p>
            <a:r>
              <a:rPr lang="RU-RU" sz="2400" dirty="0"/>
              <a:t>Ориентироваться на возрастные и индивидуальные особенности, быть всегда вместе с ними, а не делать что-либо вместо него.</a:t>
            </a:r>
          </a:p>
          <a:p>
            <a:r>
              <a:rPr lang="RU-RU" sz="2400" dirty="0"/>
              <a:t>Навязывание своих правил и требований против воли детей-это насилие, даже если ваши намерения благонравны.</a:t>
            </a:r>
          </a:p>
          <a:p>
            <a:r>
              <a:rPr lang="RU-RU" sz="2400" dirty="0"/>
              <a:t>Доверительный , личностный контакт с каждым ребенком.</a:t>
            </a:r>
          </a:p>
          <a:p>
            <a:r>
              <a:rPr lang="RU-RU" sz="2400" dirty="0"/>
              <a:t>Корректировать проявление негативных эмоций и отрицательных поведенческих мотивов.</a:t>
            </a:r>
          </a:p>
          <a:p>
            <a:r>
              <a:rPr lang="RU-RU" sz="2400" dirty="0"/>
              <a:t>Научить ребенка понимать и принимать собственные чувства и эмоции других людей.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871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" y="1000125"/>
            <a:ext cx="7696200" cy="48662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400" b="1" dirty="0"/>
              <a:t>Одним из </a:t>
            </a:r>
            <a:r>
              <a:rPr lang="RU-RU" sz="2400" b="1" i="1" dirty="0"/>
              <a:t>эффективных средств создания психологического климата является музыка</a:t>
            </a:r>
            <a:r>
              <a:rPr lang="RU-RU" sz="2400" b="1" dirty="0"/>
              <a:t>, которая подбирается специально для различных видов деятельности.</a:t>
            </a:r>
          </a:p>
          <a:p>
            <a:r>
              <a:rPr lang="RU-RU" sz="1800" dirty="0"/>
              <a:t>Для лиц с «сильной» и «слабой» нервной системой влияние приятной и неприятной музыки оказывается одинаковым: приятная – улучшает, неприятная – ухудшает деятельность.</a:t>
            </a:r>
          </a:p>
          <a:p>
            <a:r>
              <a:rPr lang="RU-RU" sz="1800" dirty="0"/>
              <a:t>При утомлении и нервном истощении. «Полонез» Огинского</a:t>
            </a:r>
          </a:p>
          <a:p>
            <a:r>
              <a:rPr lang="RU-RU" sz="1800" dirty="0"/>
              <a:t>При угнетенном меланхолическом настроении. «Аве Мария» Шуберта.</a:t>
            </a:r>
          </a:p>
          <a:p>
            <a:r>
              <a:rPr lang="RU-RU" sz="1800" dirty="0"/>
              <a:t>При выраженной раздражимости. «Сентиментальный вальс» Чайковского.</a:t>
            </a:r>
          </a:p>
          <a:p>
            <a:r>
              <a:rPr lang="RU-RU" sz="1800" dirty="0"/>
              <a:t>При снижении сосредоточенности внимания. «Времена года» </a:t>
            </a:r>
            <a:r>
              <a:rPr lang="RU-RU" sz="1800" dirty="0" err="1"/>
              <a:t>П.Чайковского</a:t>
            </a:r>
            <a:r>
              <a:rPr lang="RU-RU" sz="1800" dirty="0"/>
              <a:t>.</a:t>
            </a:r>
          </a:p>
          <a:p>
            <a:r>
              <a:rPr lang="RU-RU" sz="1800" dirty="0"/>
              <a:t>Расслабляющее действие романс </a:t>
            </a:r>
            <a:r>
              <a:rPr lang="RU-RU" sz="1800" dirty="0" err="1"/>
              <a:t>Д.Шостаковича</a:t>
            </a:r>
            <a:r>
              <a:rPr lang="RU-RU" sz="1800" dirty="0"/>
              <a:t>.</a:t>
            </a:r>
          </a:p>
          <a:p>
            <a:r>
              <a:rPr lang="RU-RU" sz="1800" dirty="0"/>
              <a:t>Тонизирующее воздействие. «</a:t>
            </a:r>
            <a:r>
              <a:rPr lang="RU-RU" sz="1800" dirty="0" err="1"/>
              <a:t>Шербурские</a:t>
            </a:r>
            <a:r>
              <a:rPr lang="RU-RU" sz="1800" dirty="0"/>
              <a:t> зонтики». </a:t>
            </a:r>
            <a:r>
              <a:rPr lang="RU-RU" sz="1800" dirty="0" err="1"/>
              <a:t>Леграна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br>
              <a:rPr lang="ru-RU" sz="2000" dirty="0"/>
            </a:b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698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2790825"/>
            <a:ext cx="7108339" cy="1325563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Candara"/>
              </a:rPr>
              <a:t>Спасибо за внимание!!!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12652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488</Words>
  <Application>Microsoft Office PowerPoint</Application>
  <PresentationFormat>Экран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Создание психологического комфорта в группах детского сада</vt:lpstr>
      <vt:lpstr>Психологический  комфорт </vt:lpstr>
      <vt:lpstr>Презентация PowerPoint</vt:lpstr>
      <vt:lpstr>Диагностика психологической комфортности.</vt:lpstr>
      <vt:lpstr>Создание психологического комфорта в ДОУ для сохранения и укрепления психологического здоровья и развития личности ребенка</vt:lpstr>
      <vt:lpstr>Методы и приемы для снятия эмоционального напряжения.</vt:lpstr>
      <vt:lpstr>Рекомендации для создания условий психологически комфортного пребывания ребенка в детском саду. 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психологического комфорта в группах детского сада</dc:title>
  <dc:creator>1</dc:creator>
  <cp:lastModifiedBy>1</cp:lastModifiedBy>
  <cp:revision>17</cp:revision>
  <dcterms:created xsi:type="dcterms:W3CDTF">2016-09-20T09:53:25Z</dcterms:created>
  <dcterms:modified xsi:type="dcterms:W3CDTF">2016-09-20T18:12:54Z</dcterms:modified>
</cp:coreProperties>
</file>