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9" r:id="rId4"/>
    <p:sldId id="257" r:id="rId5"/>
    <p:sldId id="259" r:id="rId6"/>
    <p:sldId id="260" r:id="rId7"/>
    <p:sldId id="266" r:id="rId8"/>
    <p:sldId id="263" r:id="rId9"/>
    <p:sldId id="264" r:id="rId10"/>
    <p:sldId id="265" r:id="rId11"/>
    <p:sldId id="262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33E84-DC9F-4B0F-9542-13F566871559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DD6B5-A1F9-4081-A8F0-1A9C6BCDCE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DD6B5-A1F9-4081-A8F0-1A9C6BCDCE8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fs00.infourok.ru/images/doc/252/256764/img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908720"/>
            <a:ext cx="6140351" cy="4608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4.infourok.ru/uploads/ex/0f7e/0012ad1d-8d89bf9b/img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620688"/>
            <a:ext cx="6847615" cy="5135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ds04.infourok.ru/uploads/ex/0f7e/0012ad1d-8d89bf9b/img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692696"/>
            <a:ext cx="5887508" cy="4415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ds04.infourok.ru/uploads/ex/0f7e/0012ad1d-8d89bf9b/img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1340768"/>
            <a:ext cx="5599477" cy="4199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ds05.infourok.ru/uploads/ex/112d/000295b4-be51ece9/img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124744"/>
            <a:ext cx="5664629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ds05.infourok.ru/uploads/ex/112d/000295b4-be51ece9/img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692695"/>
            <a:ext cx="6696744" cy="5022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ds05.infourok.ru/uploads/ex/112d/000295b4-be51ece9/img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196752"/>
            <a:ext cx="5791498" cy="4343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ds05.infourok.ru/uploads/ex/112d/000295b4-be51ece9/img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19" y="908720"/>
            <a:ext cx="6336703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ds04.infourok.ru/uploads/ex/0f7e/0012ad1d-8d89bf9b/img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980728"/>
            <a:ext cx="5280586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s05.infourok.ru/uploads/ex/112d/000295b4-be51ece9/img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764704"/>
            <a:ext cx="6720746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s05.infourok.ru/uploads/ex/112d/000295b4-be51ece9/img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620688"/>
            <a:ext cx="6847615" cy="5135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4.infourok.ru/uploads/ex/0f7e/0012ad1d-8d89bf9b/img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980728"/>
            <a:ext cx="6175540" cy="463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Экран (4:3)</PresentationFormat>
  <Paragraphs>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family</cp:lastModifiedBy>
  <cp:revision>5</cp:revision>
  <dcterms:created xsi:type="dcterms:W3CDTF">2021-01-27T08:06:24Z</dcterms:created>
  <dcterms:modified xsi:type="dcterms:W3CDTF">2021-12-11T11:07:21Z</dcterms:modified>
</cp:coreProperties>
</file>