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85E8A-ADF4-47D9-AE67-455F8CAB7515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5EB80-A4E4-4ED9-A783-980EB20E6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5EB80-A4E4-4ED9-A783-980EB20E6CB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Мода</a:t>
            </a:r>
            <a:endParaRPr lang="ru-RU" dirty="0"/>
          </a:p>
        </p:txBody>
      </p:sp>
      <p:pic>
        <p:nvPicPr>
          <p:cNvPr id="6" name="Содержимое 5" descr="https://i.pinimg.com/originals/8d/95/6f/8d956f786ca710d7e2e937a05fb608b1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868698">
            <a:off x="1187624" y="1556792"/>
            <a:ext cx="1846664" cy="21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i.pinimg.com/736x/38/46/96/384696a65dbd25ffa6d5862d82626cab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864287">
            <a:off x="6113500" y="1271437"/>
            <a:ext cx="1693414" cy="21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s://i.pinimg.com/236x/d9/95/86/d995866d6b62ec0e082ed124e3e521a9--girl-dress-patterns-doll-patterns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7865" y="3284984"/>
            <a:ext cx="266429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.pinimg.com/736x/12/96/12/12961262773f7abac8f3c9827caaa24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3943" y="595312"/>
            <a:ext cx="4216114" cy="56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a19/0010abe8-f09b2c49/img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1196752"/>
            <a:ext cx="5292080" cy="436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ylitta.ru/uploads/posts/2017-11/1510846355_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9" y="718179"/>
            <a:ext cx="5688631" cy="4367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0-tub-ru.yandex.net/i?id=d8522c8fc24cf97db2a042b8aae63c2c&amp;ref=rim&amp;n=33&amp;w=191&amp;h=15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3861048"/>
            <a:ext cx="3209157" cy="2520280"/>
          </a:xfrm>
          <a:prstGeom prst="rect">
            <a:avLst/>
          </a:prstGeom>
          <a:noFill/>
        </p:spPr>
      </p:pic>
      <p:pic>
        <p:nvPicPr>
          <p:cNvPr id="3076" name="Picture 4" descr="https://im0-tub-ru.yandex.net/i?id=6dc8fe8969bc61b3974ab3d99d2ecc04&amp;ref=rim&amp;n=33&amp;w=274&amp;h=1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23928" y="462634"/>
            <a:ext cx="4608512" cy="2522908"/>
          </a:xfrm>
          <a:prstGeom prst="rect">
            <a:avLst/>
          </a:prstGeom>
          <a:noFill/>
        </p:spPr>
      </p:pic>
      <p:pic>
        <p:nvPicPr>
          <p:cNvPr id="5" name="Picture 2" descr="https://im0-tub-ru.yandex.net/i?id=ff5cc9853e633b83bd94380c83800ddc&amp;n=13&amp;exp=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3568" y="764704"/>
            <a:ext cx="20574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avatars.mds.yandex.net/get-zen_doc/1718877/pub_5e84e3e4c52d023d8c959411_5e84e3e94dc6b06f644dbf6f/scale_12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664" y="908720"/>
            <a:ext cx="5567054" cy="3941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d/d6/Gimbels_fashion_magazine_191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688" y="548680"/>
            <a:ext cx="490014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dollydelights.com/Patterns/SkipperCD/Skipper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692696"/>
            <a:ext cx="5616624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i.pinimg.com/236x/f1/92/b4/f192b4e0551f6b73718ebe50ee23033f--baby-doll-pajamas-baby-dolls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3009900" cy="429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i.pinimg.com/originals/f2/9d/3f/f29d3f6fec302a845c3bcc0b2b1a516b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67944" y="1412776"/>
            <a:ext cx="425608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Экран (4:3)</PresentationFormat>
  <Paragraphs>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</dc:creator>
  <cp:lastModifiedBy>family</cp:lastModifiedBy>
  <cp:revision>5</cp:revision>
  <dcterms:created xsi:type="dcterms:W3CDTF">2021-01-25T07:44:25Z</dcterms:created>
  <dcterms:modified xsi:type="dcterms:W3CDTF">2021-12-11T11:08:38Z</dcterms:modified>
</cp:coreProperties>
</file>