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8" r:id="rId4"/>
    <p:sldId id="257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Русский костюм</a:t>
            </a:r>
            <a:endParaRPr lang="ru-RU" dirty="0"/>
          </a:p>
        </p:txBody>
      </p:sp>
      <p:pic>
        <p:nvPicPr>
          <p:cNvPr id="4098" name="Picture 2" descr="https://cs1.livemaster.ru/storage/cd/e0/173097840fb41b28dc0ce438f9tk--kukly-i-igrushki-kukla-polyushka-v-russkom-kostyume.jpg"/>
          <p:cNvPicPr>
            <a:picLocks noChangeAspect="1" noChangeArrowheads="1"/>
          </p:cNvPicPr>
          <p:nvPr/>
        </p:nvPicPr>
        <p:blipFill>
          <a:blip r:embed="rId2" cstate="email"/>
          <a:srcRect l="19737" r="21053"/>
          <a:stretch>
            <a:fillRect/>
          </a:stretch>
        </p:blipFill>
        <p:spPr bwMode="auto">
          <a:xfrm>
            <a:off x="2627784" y="1844824"/>
            <a:ext cx="324036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b/%D0%BF%D0%BE%D1%80%D1%82%D1%80%D0%B5%D1%82-%D1%81%D0%B5%D0%BC%D1%8C%D0%B8-%D0%B2-%D1%81%D1%82%D0%B0%D1%80%D1%8B%D1%85-%D1%80%D1%83%D1%81%D1%81%D0%BA%D0%B8%D1%85-%D0%BE-%D0%B5%D0%B6-%D0%B0%D1%85-900762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692696"/>
            <a:ext cx="5184576" cy="559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s.ru.prom.st/767269888_w640_h640_russkij-narodnyj-kostyum.jpg"/>
          <p:cNvPicPr>
            <a:picLocks noChangeAspect="1" noChangeArrowheads="1"/>
          </p:cNvPicPr>
          <p:nvPr/>
        </p:nvPicPr>
        <p:blipFill>
          <a:blip r:embed="rId2" cstate="email"/>
          <a:srcRect l="11111" r="8333"/>
          <a:stretch>
            <a:fillRect/>
          </a:stretch>
        </p:blipFill>
        <p:spPr bwMode="auto">
          <a:xfrm>
            <a:off x="2267744" y="1052736"/>
            <a:ext cx="417646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ngsdo.ru/preview/do/4f84d258b659d9c2c0d6b12e0a86c8e7_1557151868_666_1000.jpg"/>
          <p:cNvPicPr>
            <a:picLocks noChangeAspect="1" noChangeArrowheads="1"/>
          </p:cNvPicPr>
          <p:nvPr/>
        </p:nvPicPr>
        <p:blipFill>
          <a:blip r:embed="rId2" cstate="email"/>
          <a:srcRect l="18182" t="9774" r="12727" b="7847"/>
          <a:stretch>
            <a:fillRect/>
          </a:stretch>
        </p:blipFill>
        <p:spPr bwMode="auto">
          <a:xfrm>
            <a:off x="3707904" y="1556792"/>
            <a:ext cx="2736304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konspekta.net/mykonspektsru/baza2/1624807185233.files/image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konspekta.net/mykonspektsru/baza2/1624807185233.files/image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s://konspekta.net/mykonspektsru/baza2/1624807185233.files/image0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548680"/>
            <a:ext cx="4602904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maam.ru/upload/blogs/detsad-301366-1516893151.jpg"/>
          <p:cNvPicPr>
            <a:picLocks noChangeAspect="1" noChangeArrowheads="1"/>
          </p:cNvPicPr>
          <p:nvPr/>
        </p:nvPicPr>
        <p:blipFill>
          <a:blip r:embed="rId2" cstate="email"/>
          <a:srcRect l="17460" r="17460"/>
          <a:stretch>
            <a:fillRect/>
          </a:stretch>
        </p:blipFill>
        <p:spPr bwMode="auto">
          <a:xfrm>
            <a:off x="3059832" y="720972"/>
            <a:ext cx="2952328" cy="486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www.maam.ru/upload/blogs/detsad-311681-1428871211.jpg"/>
          <p:cNvPicPr>
            <a:picLocks noChangeAspect="1" noChangeArrowheads="1"/>
          </p:cNvPicPr>
          <p:nvPr/>
        </p:nvPicPr>
        <p:blipFill>
          <a:blip r:embed="rId2" cstate="email"/>
          <a:srcRect t="10131" r="10364"/>
          <a:stretch>
            <a:fillRect/>
          </a:stretch>
        </p:blipFill>
        <p:spPr bwMode="auto">
          <a:xfrm>
            <a:off x="2267744" y="980728"/>
            <a:ext cx="3816424" cy="511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maam.ru/upload/blogs/detsad-301366-1516893151.jpg"/>
          <p:cNvPicPr>
            <a:picLocks noChangeAspect="1" noChangeArrowheads="1"/>
          </p:cNvPicPr>
          <p:nvPr/>
        </p:nvPicPr>
        <p:blipFill>
          <a:blip r:embed="rId2" cstate="email"/>
          <a:srcRect l="12773" r="10592"/>
          <a:stretch>
            <a:fillRect/>
          </a:stretch>
        </p:blipFill>
        <p:spPr bwMode="auto">
          <a:xfrm>
            <a:off x="827584" y="1844824"/>
            <a:ext cx="1728192" cy="2419996"/>
          </a:xfrm>
          <a:prstGeom prst="rect">
            <a:avLst/>
          </a:prstGeom>
          <a:noFill/>
        </p:spPr>
      </p:pic>
      <p:pic>
        <p:nvPicPr>
          <p:cNvPr id="3" name="Picture 6" descr="https://konspekta.net/mykonspektsru/baza2/1624807185233.files/image0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1772816"/>
            <a:ext cx="1838322" cy="2232248"/>
          </a:xfrm>
          <a:prstGeom prst="rect">
            <a:avLst/>
          </a:prstGeom>
          <a:noFill/>
        </p:spPr>
      </p:pic>
      <p:pic>
        <p:nvPicPr>
          <p:cNvPr id="4" name="Picture 2" descr="https://www.maam.ru/upload/blogs/detsad-311681-14288712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920" y="836712"/>
            <a:ext cx="1275157" cy="1703062"/>
          </a:xfrm>
          <a:prstGeom prst="rect">
            <a:avLst/>
          </a:prstGeom>
          <a:noFill/>
        </p:spPr>
      </p:pic>
      <p:pic>
        <p:nvPicPr>
          <p:cNvPr id="5" name="Picture 2" descr="https://thumbs.dreamstime.com/b/%D0%BF%D0%BE%D1%80%D1%82%D1%80%D0%B5%D1%82-%D1%81%D0%B5%D0%BC%D1%8C%D0%B8-%D0%B2-%D1%81%D1%82%D0%B0%D1%80%D1%8B%D1%85-%D1%80%D1%83%D1%81%D1%81%D0%BA%D0%B8%D1%85-%D0%BE-%D0%B5%D0%B6-%D0%B0%D1%85-9007628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912" y="3429000"/>
            <a:ext cx="2160240" cy="2749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Русский костюм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family</cp:lastModifiedBy>
  <cp:revision>8</cp:revision>
  <dcterms:created xsi:type="dcterms:W3CDTF">2021-01-25T17:03:59Z</dcterms:created>
  <dcterms:modified xsi:type="dcterms:W3CDTF">2021-12-11T11:15:53Z</dcterms:modified>
</cp:coreProperties>
</file>