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5"/>
  </p:notesMasterIdLst>
  <p:sldIdLst>
    <p:sldId id="259" r:id="rId2"/>
    <p:sldId id="261" r:id="rId3"/>
    <p:sldId id="256" r:id="rId4"/>
    <p:sldId id="260" r:id="rId5"/>
    <p:sldId id="262" r:id="rId6"/>
    <p:sldId id="268" r:id="rId7"/>
    <p:sldId id="269" r:id="rId8"/>
    <p:sldId id="270" r:id="rId9"/>
    <p:sldId id="271" r:id="rId10"/>
    <p:sldId id="273" r:id="rId11"/>
    <p:sldId id="274" r:id="rId12"/>
    <p:sldId id="26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9" autoAdjust="0"/>
  </p:normalViewPr>
  <p:slideViewPr>
    <p:cSldViewPr>
      <p:cViewPr varScale="1">
        <p:scale>
          <a:sx n="95" d="100"/>
          <a:sy n="9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3BD6-3FFA-4A5A-9AEB-A5FCAEB2982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89C1E-F29D-443E-9725-1C5822C1B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9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89C1E-F29D-443E-9725-1C5822C1B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196752"/>
            <a:ext cx="7308304" cy="502657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Совместная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деятельность педагогов при  сопровождении детей с ОВЗ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фото сысоева\IMG_20190206_1032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664296" cy="41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сысоева\IMG_20190206_1033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250113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56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сысоева\IMG-3a65b9102ce3b5a3bf0ec8c456c43f9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87724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сысоева\IMG-d3881778701bfb8a2945a6d93e85fa8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528392" cy="35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21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1.infourok.ru/uploads/ex/0326/000016ad-7500baf9/640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86548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48196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Спасибо за внимание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41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6" descr="http://www.ds159.pupils.ru/img_sad/ds159/abf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73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849062"/>
            <a:ext cx="74888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 - обследует речевое развитие ребенка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– психолог  -эмоционально-личностную сферу, интеллектуальное развитие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проводят динамическое наблюдение, выявляют уровень развития умений и навыков детей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по физкультуре исследует физическое развитие детей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–обследует просодическую сторону речи ( силу, высоту, тембр голоса , его выразительность.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Диагностические   области  каждого педагога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2655318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коррекционные задачи узких специалистов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544" y="420199"/>
            <a:ext cx="7884876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en-US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0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 детей психических процессов, являющихся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предпосылочными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отношению к речи ( подготавливающими и мотивирующими появление речи)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зрительного восприятия;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слухового восприятия;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внимания и памяти;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пространственных представлений и конструктивного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праксиса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общей моторики;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ритмических способностей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физиологического и речевого  дыхания.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 descr="C:\Users\x\AppData\Local\Microsoft\Windows\Temporary Internet Files\Content.Word\IMG_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306458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C:\Users\x\AppData\Local\Microsoft\Windows\Temporary Internet Files\Content.Word\IMG_4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3096344" cy="238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3" descr="C:\Users\x\Pictures\занятие с логопедом, бассейн,  день  матери 2014\009.JPG"/>
          <p:cNvPicPr>
            <a:picLocks noChangeAspect="1" noChangeArrowheads="1"/>
          </p:cNvPicPr>
          <p:nvPr/>
        </p:nvPicPr>
        <p:blipFill>
          <a:blip r:embed="rId4" cstate="print"/>
          <a:srcRect b="16688"/>
          <a:stretch>
            <a:fillRect/>
          </a:stretch>
        </p:blipFill>
        <p:spPr bwMode="auto">
          <a:xfrm>
            <a:off x="4788024" y="908720"/>
            <a:ext cx="3508052" cy="210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0" descr="C:\Users\x\Pictures\занятие с логопедом, бассейн,  день  матери 2014\004.JPG"/>
          <p:cNvPicPr>
            <a:picLocks noChangeAspect="1" noChangeArrowheads="1"/>
          </p:cNvPicPr>
          <p:nvPr/>
        </p:nvPicPr>
        <p:blipFill>
          <a:blip r:embed="rId5" cstate="print"/>
          <a:srcRect b="16707"/>
          <a:stretch>
            <a:fillRect/>
          </a:stretch>
        </p:blipFill>
        <p:spPr bwMode="auto">
          <a:xfrm>
            <a:off x="4788024" y="3501008"/>
            <a:ext cx="3580773" cy="22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урсы\иро учеба фото\IMG_20190123_091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592288" cy="1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урсы\иро учеба фото\IMG_20190123_112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175"/>
          <a:stretch>
            <a:fillRect/>
          </a:stretch>
        </p:blipFill>
        <p:spPr bwMode="auto">
          <a:xfrm>
            <a:off x="6228184" y="4509120"/>
            <a:ext cx="23946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курсы\Фото для курсов\IMG_1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8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урсы\Фото для курсов\IMG_1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курсы\Фото для курсов\IMG_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108769" cy="233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5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урсы\Фото для курсов\IMG_1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2801094" cy="21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курсы\Фото для курсов\IMG_1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060848" cy="229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6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урсы\Фото для курсов\IMG_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курсы\Фото для курсов\IMG_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4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124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Совместная деятельность педагогов при  сопровождении детей с ОВЗ </vt:lpstr>
      <vt:lpstr>Слайд 2</vt:lpstr>
      <vt:lpstr>  Диагностические   области  каждого педагога</vt:lpstr>
      <vt:lpstr> Основные коррекционные задачи узких специалистов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family</cp:lastModifiedBy>
  <cp:revision>24</cp:revision>
  <dcterms:created xsi:type="dcterms:W3CDTF">2019-02-17T17:15:13Z</dcterms:created>
  <dcterms:modified xsi:type="dcterms:W3CDTF">2020-01-23T16:08:59Z</dcterms:modified>
</cp:coreProperties>
</file>