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30963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 рамках недели по безопасности 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в группе №5 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проходило открытое занятие на тему: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«Один дома»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1208"/>
            <a:ext cx="8229600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Педагог: </a:t>
            </a:r>
            <a:r>
              <a:rPr lang="ru-RU" sz="2800" b="1" dirty="0" err="1" smtClean="0"/>
              <a:t>Приблудина</a:t>
            </a:r>
            <a:r>
              <a:rPr lang="ru-RU" sz="2800" b="1" dirty="0" smtClean="0"/>
              <a:t> Елена Васильевна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Заслужили сладкий приз  от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Феи Осторожность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42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464496" cy="3811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3813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Цель: </a:t>
            </a:r>
            <a:r>
              <a:rPr lang="ru-RU" sz="2700" dirty="0" smtClean="0"/>
              <a:t>Знакомить детей с основами безопасности           жизнедеятельности дома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pPr>
              <a:buNone/>
            </a:pPr>
            <a:r>
              <a:rPr lang="ru-RU" i="1" u="sng" dirty="0" smtClean="0"/>
              <a:t>Образовательные: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Формировать умения видеть вокруг себя потенциальные опасности в              доме, закреплять умение соблюдать осторожность.</a:t>
            </a:r>
          </a:p>
          <a:p>
            <a:pPr>
              <a:buNone/>
            </a:pPr>
            <a:r>
              <a:rPr lang="ru-RU" dirty="0" smtClean="0"/>
              <a:t>2. Закреплять у детей правила пользования предметами домашнего быта, которые являются источником потенциальной опасности.</a:t>
            </a:r>
          </a:p>
          <a:p>
            <a:pPr>
              <a:buNone/>
            </a:pPr>
            <a:r>
              <a:rPr lang="ru-RU" dirty="0" smtClean="0"/>
              <a:t>3. Расширять знания о правилах хранения опасных предметов </a:t>
            </a:r>
          </a:p>
          <a:p>
            <a:pPr>
              <a:buNone/>
            </a:pPr>
            <a:r>
              <a:rPr lang="ru-RU" i="1" u="sng" dirty="0" smtClean="0"/>
              <a:t>Развивающие.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1. Развивать связную речь.</a:t>
            </a:r>
          </a:p>
          <a:p>
            <a:pPr>
              <a:buNone/>
            </a:pPr>
            <a:r>
              <a:rPr lang="ru-RU" dirty="0" smtClean="0"/>
              <a:t>2. Содействовать развитию мыслительных операций анализа и синтеза при установлении классификационных отношений между понятиями.</a:t>
            </a:r>
          </a:p>
          <a:p>
            <a:pPr>
              <a:buNone/>
            </a:pPr>
            <a:r>
              <a:rPr lang="ru-RU" i="1" u="sng" dirty="0" smtClean="0"/>
              <a:t>Воспитательные.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Воспитывать чувство взаимовыручки, взаимопомощи.</a:t>
            </a:r>
          </a:p>
          <a:p>
            <a:pPr>
              <a:buNone/>
            </a:pPr>
            <a:r>
              <a:rPr lang="ru-RU" dirty="0" smtClean="0"/>
              <a:t>2. Помочь обрести уверенность в себе, уметь найти выход из опасных ситуации.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Отгадай, что дети делают не правильно.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C:\Users\x\AppData\Local\Microsoft\Windows\Temporary Internet Files\Content.Word\IMG_4232.jpg"/>
          <p:cNvPicPr>
            <a:picLocks noGrp="1"/>
          </p:cNvPicPr>
          <p:nvPr>
            <p:ph idx="1"/>
          </p:nvPr>
        </p:nvPicPr>
        <p:blipFill>
          <a:blip r:embed="rId2" cstate="print">
            <a:lum bright="-7000" contrast="22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3637" t="4651" r="23637" b="37209"/>
          <a:stretch>
            <a:fillRect/>
          </a:stretch>
        </p:blipFill>
        <p:spPr bwMode="auto">
          <a:xfrm>
            <a:off x="2555776" y="1844824"/>
            <a:ext cx="3888432" cy="338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Посмотри и объясни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1.jpg"/>
          <p:cNvPicPr/>
          <p:nvPr/>
        </p:nvPicPr>
        <p:blipFill>
          <a:blip r:embed="rId2" cstate="print">
            <a:lum bright="2000" contrast="16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76664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Надо правильно выполнить задание феи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9.jpg"/>
          <p:cNvPicPr/>
          <p:nvPr/>
        </p:nvPicPr>
        <p:blipFill>
          <a:blip r:embed="rId2" cstate="print">
            <a:lum bright="-4000" contrast="17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077916" cy="3885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Игра «Наведи порядок»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7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544616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Где искать следующее задание?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27.jpg"/>
          <p:cNvPicPr/>
          <p:nvPr/>
        </p:nvPicPr>
        <p:blipFill>
          <a:blip r:embed="rId2" cstate="print">
            <a:lum bright="5000" contrast="19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400600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Насколько опасны электроприборы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472608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Создали плакат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«Детям запрещается»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41.jpg"/>
          <p:cNvPicPr/>
          <p:nvPr/>
        </p:nvPicPr>
        <p:blipFill>
          <a:blip r:embed="rId2" cstate="print">
            <a:lum contrast="22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6670" t="35667" r="34110"/>
          <a:stretch>
            <a:fillRect/>
          </a:stretch>
        </p:blipFill>
        <p:spPr bwMode="auto">
          <a:xfrm>
            <a:off x="2627784" y="2060848"/>
            <a:ext cx="3384376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150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 рамках недели по безопасности  в группе №5  проходило открытое занятие на тему: «Один дома»</vt:lpstr>
      <vt:lpstr>Цель: Знакомить детей с основами безопасности           жизнедеятельности дома </vt:lpstr>
      <vt:lpstr>Отгадай, что дети делают не правильно.</vt:lpstr>
      <vt:lpstr>Посмотри и объясни</vt:lpstr>
      <vt:lpstr>Надо правильно выполнить задание феи</vt:lpstr>
      <vt:lpstr>Игра «Наведи порядок»</vt:lpstr>
      <vt:lpstr>Где искать следующее задание?</vt:lpstr>
      <vt:lpstr>Насколько опасны электроприборы</vt:lpstr>
      <vt:lpstr>Создали плакат  «Детям запрещается»</vt:lpstr>
      <vt:lpstr>Заслужили сладкий приз  от  Феи Осторожность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на тему: «Один дома»</dc:title>
  <dc:creator>family</dc:creator>
  <cp:lastModifiedBy>family</cp:lastModifiedBy>
  <cp:revision>5</cp:revision>
  <dcterms:created xsi:type="dcterms:W3CDTF">2018-11-28T18:58:37Z</dcterms:created>
  <dcterms:modified xsi:type="dcterms:W3CDTF">2018-12-22T21:45:36Z</dcterms:modified>
</cp:coreProperties>
</file>