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2" r:id="rId4"/>
    <p:sldId id="263" r:id="rId5"/>
    <p:sldId id="264" r:id="rId6"/>
    <p:sldId id="266" r:id="rId7"/>
    <p:sldId id="265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0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</a:rPr>
              <a:t>Открытое занятие на тему:</a:t>
            </a:r>
            <a:br>
              <a:rPr lang="ru-RU" sz="3200" b="1" dirty="0" smtClean="0">
                <a:solidFill>
                  <a:srgbClr val="000099"/>
                </a:solidFill>
              </a:rPr>
            </a:br>
            <a:r>
              <a:rPr lang="ru-RU" sz="3200" b="1" dirty="0" smtClean="0">
                <a:solidFill>
                  <a:srgbClr val="000099"/>
                </a:solidFill>
              </a:rPr>
              <a:t>«Один дома»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301208"/>
            <a:ext cx="8229600" cy="6480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/>
              <a:t>Педагог: </a:t>
            </a:r>
            <a:r>
              <a:rPr lang="ru-RU" sz="2800" b="1" dirty="0" err="1" smtClean="0"/>
              <a:t>Приблудина</a:t>
            </a:r>
            <a:r>
              <a:rPr lang="ru-RU" sz="2800" b="1" dirty="0" smtClean="0"/>
              <a:t> Елена Васильевна</a:t>
            </a:r>
            <a:endParaRPr lang="ru-RU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Заслужили сладкий приз  от 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Феи Осторожность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C:\Users\x\AppData\Local\Microsoft\Windows\Temporary Internet Files\Content.Word\IMG_4242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276872"/>
            <a:ext cx="4464496" cy="38115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38138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 smtClean="0"/>
              <a:t>Цель</a:t>
            </a:r>
            <a:r>
              <a:rPr lang="ru-RU" sz="2700" b="1" dirty="0" smtClean="0"/>
              <a:t>: </a:t>
            </a:r>
            <a:r>
              <a:rPr lang="ru-RU" sz="2700" dirty="0" smtClean="0"/>
              <a:t>Знакомить детей с основами безопасности </a:t>
            </a:r>
            <a:r>
              <a:rPr lang="ru-RU" sz="2700" dirty="0" smtClean="0"/>
              <a:t>          жизнедеятельности </a:t>
            </a:r>
            <a:r>
              <a:rPr lang="ru-RU" sz="2700" dirty="0" smtClean="0"/>
              <a:t>дома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Задачи</a:t>
            </a:r>
            <a:r>
              <a:rPr lang="ru-RU" b="1" dirty="0" smtClean="0"/>
              <a:t>: </a:t>
            </a:r>
            <a:endParaRPr lang="ru-RU" dirty="0" smtClean="0"/>
          </a:p>
          <a:p>
            <a:pPr>
              <a:buNone/>
            </a:pPr>
            <a:r>
              <a:rPr lang="ru-RU" i="1" u="sng" dirty="0" smtClean="0"/>
              <a:t>Образовательные: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1. Формировать </a:t>
            </a:r>
            <a:r>
              <a:rPr lang="ru-RU" dirty="0" smtClean="0"/>
              <a:t>умения видеть вокруг себя потенциальные опасности в              доме, закреплять умение соблюдать </a:t>
            </a:r>
            <a:r>
              <a:rPr lang="ru-RU" dirty="0" smtClean="0"/>
              <a:t>осторожность.</a:t>
            </a:r>
          </a:p>
          <a:p>
            <a:pPr>
              <a:buNone/>
            </a:pPr>
            <a:r>
              <a:rPr lang="ru-RU" dirty="0" smtClean="0"/>
              <a:t>2. Закреплять у детей правила пользования предметами домашнего быта, которые являются источником потенциальной опасности.</a:t>
            </a:r>
          </a:p>
          <a:p>
            <a:pPr>
              <a:buNone/>
            </a:pPr>
            <a:r>
              <a:rPr lang="ru-RU" dirty="0" smtClean="0"/>
              <a:t>3. Расширять </a:t>
            </a:r>
            <a:r>
              <a:rPr lang="ru-RU" dirty="0" smtClean="0"/>
              <a:t>знания о правилах хранения опасных предметов </a:t>
            </a:r>
          </a:p>
          <a:p>
            <a:pPr>
              <a:buNone/>
            </a:pPr>
            <a:r>
              <a:rPr lang="ru-RU" i="1" u="sng" dirty="0" smtClean="0"/>
              <a:t>Развивающие.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1</a:t>
            </a:r>
            <a:r>
              <a:rPr lang="ru-RU" dirty="0" smtClean="0"/>
              <a:t>. Развивать </a:t>
            </a:r>
            <a:r>
              <a:rPr lang="ru-RU" dirty="0" smtClean="0"/>
              <a:t>связную речь.</a:t>
            </a:r>
          </a:p>
          <a:p>
            <a:pPr>
              <a:buNone/>
            </a:pPr>
            <a:r>
              <a:rPr lang="ru-RU" dirty="0" smtClean="0"/>
              <a:t>2</a:t>
            </a:r>
            <a:r>
              <a:rPr lang="ru-RU" dirty="0" smtClean="0"/>
              <a:t>. Содействовать </a:t>
            </a:r>
            <a:r>
              <a:rPr lang="ru-RU" dirty="0" smtClean="0"/>
              <a:t>развитию мыслительных операций анализа и синтеза при установлении классификационных отношений между понятиями.</a:t>
            </a:r>
          </a:p>
          <a:p>
            <a:pPr>
              <a:buNone/>
            </a:pPr>
            <a:r>
              <a:rPr lang="ru-RU" i="1" u="sng" dirty="0" smtClean="0"/>
              <a:t>Воспитательные.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</a:t>
            </a:r>
            <a:r>
              <a:rPr lang="ru-RU" dirty="0" smtClean="0"/>
              <a:t>. Воспитывать </a:t>
            </a:r>
            <a:r>
              <a:rPr lang="ru-RU" dirty="0" smtClean="0"/>
              <a:t>чувство взаимовыручки, взаимопомощи.</a:t>
            </a:r>
          </a:p>
          <a:p>
            <a:pPr>
              <a:buNone/>
            </a:pPr>
            <a:r>
              <a:rPr lang="ru-RU" dirty="0" smtClean="0"/>
              <a:t>2</a:t>
            </a:r>
            <a:r>
              <a:rPr lang="ru-RU" dirty="0" smtClean="0"/>
              <a:t>. Помочь </a:t>
            </a:r>
            <a:r>
              <a:rPr lang="ru-RU" dirty="0" smtClean="0"/>
              <a:t>обрести уверенность в себе, уметь найти выход из опасных </a:t>
            </a:r>
            <a:r>
              <a:rPr lang="ru-RU" dirty="0" smtClean="0"/>
              <a:t>ситуации.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Отгадай, что дети делают не правильно.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C:\Users\x\AppData\Local\Microsoft\Windows\Temporary Internet Files\Content.Word\IMG_4232.jpg"/>
          <p:cNvPicPr>
            <a:picLocks noGrp="1"/>
          </p:cNvPicPr>
          <p:nvPr>
            <p:ph idx="1"/>
          </p:nvPr>
        </p:nvPicPr>
        <p:blipFill>
          <a:blip r:embed="rId2" cstate="print">
            <a:lum bright="-7000" contrast="22000"/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23637" t="4651" r="23637" b="37209"/>
          <a:stretch>
            <a:fillRect/>
          </a:stretch>
        </p:blipFill>
        <p:spPr bwMode="auto">
          <a:xfrm>
            <a:off x="2555776" y="1844824"/>
            <a:ext cx="3888432" cy="33843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Посмотри и объясни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C:\Users\x\AppData\Local\Microsoft\Windows\Temporary Internet Files\Content.Word\IMG_4231.jpg"/>
          <p:cNvPicPr/>
          <p:nvPr/>
        </p:nvPicPr>
        <p:blipFill>
          <a:blip r:embed="rId2" cstate="print">
            <a:lum bright="2000" contrast="16000"/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00808"/>
            <a:ext cx="5976664" cy="3960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Надо правильно выполнить задание феи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C:\Users\x\AppData\Local\Microsoft\Windows\Temporary Internet Files\Content.Word\IMG_4239.jpg"/>
          <p:cNvPicPr/>
          <p:nvPr/>
        </p:nvPicPr>
        <p:blipFill>
          <a:blip r:embed="rId2" cstate="print">
            <a:lum bright="-4000" contrast="17000"/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88840"/>
            <a:ext cx="5077916" cy="38850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Игра «Наведи порядок»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C:\Users\x\AppData\Local\Microsoft\Windows\Temporary Internet Files\Content.Word\IMG_4237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772816"/>
            <a:ext cx="5544616" cy="38884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Где искать следующее задание?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C:\Users\x\AppData\Local\Microsoft\Windows\Temporary Internet Files\Content.Word\IMG_4227.jpg"/>
          <p:cNvPicPr/>
          <p:nvPr/>
        </p:nvPicPr>
        <p:blipFill>
          <a:blip r:embed="rId2" cstate="print">
            <a:lum bright="5000" contrast="19000"/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844824"/>
            <a:ext cx="5400600" cy="38884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Насколько опасны электроприборы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C:\Users\x\AppData\Local\Microsoft\Windows\Temporary Internet Files\Content.Word\IMG_4235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628800"/>
            <a:ext cx="5472608" cy="4032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Создали плакат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 «Детям запрещается»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C:\Users\x\AppData\Local\Microsoft\Windows\Temporary Internet Files\Content.Word\IMG_4241.jpg"/>
          <p:cNvPicPr/>
          <p:nvPr/>
        </p:nvPicPr>
        <p:blipFill>
          <a:blip r:embed="rId2" cstate="print">
            <a:lum contrast="22000"/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26670" t="35667" r="34110"/>
          <a:stretch>
            <a:fillRect/>
          </a:stretch>
        </p:blipFill>
        <p:spPr bwMode="auto">
          <a:xfrm>
            <a:off x="2627784" y="2060848"/>
            <a:ext cx="3384376" cy="37444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150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Открытое занятие на тему: «Один дома»</vt:lpstr>
      <vt:lpstr>Цель: Знакомить детей с основами безопасности           жизнедеятельности дома </vt:lpstr>
      <vt:lpstr>Отгадай, что дети делают не правильно.</vt:lpstr>
      <vt:lpstr>Посмотри и объясни</vt:lpstr>
      <vt:lpstr>Надо правильно выполнить задание феи</vt:lpstr>
      <vt:lpstr>Игра «Наведи порядок»</vt:lpstr>
      <vt:lpstr>Где искать следующее задание?</vt:lpstr>
      <vt:lpstr>Насколько опасны электроприборы</vt:lpstr>
      <vt:lpstr>Создали плакат  «Детям запрещается»</vt:lpstr>
      <vt:lpstr>Заслужили сладкий приз  от  Феи Осторожность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Открытое занятие на тему: «Один дома»</dc:title>
  <dc:creator>family</dc:creator>
  <cp:lastModifiedBy>family</cp:lastModifiedBy>
  <cp:revision>3</cp:revision>
  <dcterms:created xsi:type="dcterms:W3CDTF">2018-11-28T18:58:37Z</dcterms:created>
  <dcterms:modified xsi:type="dcterms:W3CDTF">2018-11-28T20:23:53Z</dcterms:modified>
</cp:coreProperties>
</file>